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3" r:id="rId10"/>
    <p:sldId id="264" r:id="rId11"/>
    <p:sldId id="265" r:id="rId12"/>
    <p:sldId id="273" r:id="rId13"/>
    <p:sldId id="266" r:id="rId14"/>
    <p:sldId id="267" r:id="rId15"/>
    <p:sldId id="268" r:id="rId16"/>
    <p:sldId id="269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74061F-7059-461D-B08C-993C61C75C8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251B354-5B74-463F-A14B-6DF37C7C7FB6}">
      <dgm:prSet/>
      <dgm:spPr/>
      <dgm:t>
        <a:bodyPr/>
        <a:lstStyle/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Why do we need to study </a:t>
          </a:r>
          <a:r>
            <a:rPr lang="en-CA" b="1" dirty="0">
              <a:latin typeface="Arial" panose="020B0604020202020204" pitchFamily="34" charset="0"/>
              <a:cs typeface="Arial" panose="020B0604020202020204" pitchFamily="34" charset="0"/>
            </a:rPr>
            <a:t>Adolescent-Robot Interaction? 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81EB8C4-8FB7-4C09-972B-5ADA8D00FE42}" type="parTrans" cxnId="{81F8F006-498F-4C2A-B8A7-B8F16C53B5B4}">
      <dgm:prSet/>
      <dgm:spPr/>
      <dgm:t>
        <a:bodyPr/>
        <a:lstStyle/>
        <a:p>
          <a:endParaRPr lang="en-US"/>
        </a:p>
      </dgm:t>
    </dgm:pt>
    <dgm:pt modelId="{3800C1BA-43FA-4A17-84A7-A02034230882}" type="sibTrans" cxnId="{81F8F006-498F-4C2A-B8A7-B8F16C53B5B4}">
      <dgm:prSet/>
      <dgm:spPr/>
      <dgm:t>
        <a:bodyPr/>
        <a:lstStyle/>
        <a:p>
          <a:endParaRPr lang="en-US"/>
        </a:p>
      </dgm:t>
    </dgm:pt>
    <dgm:pt modelId="{94E7D439-5B08-437A-B8F8-DA4EA393C293}">
      <dgm:prSet custT="1"/>
      <dgm:spPr/>
      <dgm:t>
        <a:bodyPr/>
        <a:lstStyle/>
        <a:p>
          <a:r>
            <a:rPr lang="en-CA" sz="2000" b="0" dirty="0">
              <a:latin typeface="Arial" panose="020B0604020202020204" pitchFamily="34" charset="0"/>
              <a:cs typeface="Arial" panose="020B0604020202020204" pitchFamily="34" charset="0"/>
            </a:rPr>
            <a:t>Adolescence is a critical development stage for humans.</a:t>
          </a:r>
          <a:endParaRPr lang="en-US" sz="20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4F46C0B-0005-4427-8BA7-C3D8EAC1575A}" type="parTrans" cxnId="{8AF11383-52E7-4C5A-97CD-7ED9E950B653}">
      <dgm:prSet/>
      <dgm:spPr/>
      <dgm:t>
        <a:bodyPr/>
        <a:lstStyle/>
        <a:p>
          <a:endParaRPr lang="en-US"/>
        </a:p>
      </dgm:t>
    </dgm:pt>
    <dgm:pt modelId="{873C5ACB-1D5F-4494-A875-2B68ABF4595F}" type="sibTrans" cxnId="{8AF11383-52E7-4C5A-97CD-7ED9E950B653}">
      <dgm:prSet/>
      <dgm:spPr/>
      <dgm:t>
        <a:bodyPr/>
        <a:lstStyle/>
        <a:p>
          <a:endParaRPr lang="en-US"/>
        </a:p>
      </dgm:t>
    </dgm:pt>
    <dgm:pt modelId="{165EAA06-4816-4FF6-A701-5C46F9BFF1D0}">
      <dgm:prSet custT="1"/>
      <dgm:spPr/>
      <dgm:t>
        <a:bodyPr/>
        <a:lstStyle/>
        <a:p>
          <a:r>
            <a:rPr lang="en-US" sz="2000" b="0" dirty="0">
              <a:latin typeface="Arial" panose="020B0604020202020204" pitchFamily="34" charset="0"/>
              <a:cs typeface="Arial" panose="020B0604020202020204" pitchFamily="34" charset="0"/>
            </a:rPr>
            <a:t>Robots can serve as educational tutors and mentors for students.</a:t>
          </a:r>
        </a:p>
      </dgm:t>
    </dgm:pt>
    <dgm:pt modelId="{AB9E4A76-637B-42F5-B542-BBF2ADE1EA33}" type="parTrans" cxnId="{2410B4A8-F808-4862-A6FF-5F58DA548BD6}">
      <dgm:prSet/>
      <dgm:spPr/>
      <dgm:t>
        <a:bodyPr/>
        <a:lstStyle/>
        <a:p>
          <a:endParaRPr lang="en-CA"/>
        </a:p>
      </dgm:t>
    </dgm:pt>
    <dgm:pt modelId="{E769F429-041B-4EEF-B513-BA30F7BC3E1B}" type="sibTrans" cxnId="{2410B4A8-F808-4862-A6FF-5F58DA548BD6}">
      <dgm:prSet/>
      <dgm:spPr/>
      <dgm:t>
        <a:bodyPr/>
        <a:lstStyle/>
        <a:p>
          <a:endParaRPr lang="en-CA"/>
        </a:p>
      </dgm:t>
    </dgm:pt>
    <dgm:pt modelId="{2C1669F5-3E3E-4BDE-B52D-854292C12FE7}">
      <dgm:prSet custT="1"/>
      <dgm:spPr/>
      <dgm:t>
        <a:bodyPr/>
        <a:lstStyle/>
        <a:p>
          <a:endParaRPr lang="en-US" sz="20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6317BE2-D472-4BCC-BF3C-E8A771156D84}" type="parTrans" cxnId="{9BD805B1-A83F-4291-8B24-838BC7C4FA0A}">
      <dgm:prSet/>
      <dgm:spPr/>
      <dgm:t>
        <a:bodyPr/>
        <a:lstStyle/>
        <a:p>
          <a:endParaRPr lang="en-CA"/>
        </a:p>
      </dgm:t>
    </dgm:pt>
    <dgm:pt modelId="{D2A66CD5-BE89-4626-A95A-5ADB8149626C}" type="sibTrans" cxnId="{9BD805B1-A83F-4291-8B24-838BC7C4FA0A}">
      <dgm:prSet/>
      <dgm:spPr/>
      <dgm:t>
        <a:bodyPr/>
        <a:lstStyle/>
        <a:p>
          <a:endParaRPr lang="en-CA"/>
        </a:p>
      </dgm:t>
    </dgm:pt>
    <dgm:pt modelId="{497C62B6-442A-4741-A648-0DBED5D772ED}">
      <dgm:prSet custT="1"/>
      <dgm:spPr/>
      <dgm:t>
        <a:bodyPr/>
        <a:lstStyle/>
        <a:p>
          <a:r>
            <a:rPr lang="en-US" sz="2000" b="0" dirty="0">
              <a:latin typeface="Arial" panose="020B0604020202020204" pitchFamily="34" charset="0"/>
              <a:cs typeface="Arial" panose="020B0604020202020204" pitchFamily="34" charset="0"/>
            </a:rPr>
            <a:t>Social Robots could aid in offering non- judgmental support for anxiety and depression. </a:t>
          </a:r>
        </a:p>
      </dgm:t>
    </dgm:pt>
    <dgm:pt modelId="{F4733F42-D454-4AA3-A095-C6677D9A1B08}" type="parTrans" cxnId="{D77EA15D-7404-4914-90C4-DC21806A174E}">
      <dgm:prSet/>
      <dgm:spPr/>
      <dgm:t>
        <a:bodyPr/>
        <a:lstStyle/>
        <a:p>
          <a:endParaRPr lang="en-CA"/>
        </a:p>
      </dgm:t>
    </dgm:pt>
    <dgm:pt modelId="{9F7BEC85-406B-42BA-B894-9308833CCA1F}" type="sibTrans" cxnId="{D77EA15D-7404-4914-90C4-DC21806A174E}">
      <dgm:prSet/>
      <dgm:spPr/>
      <dgm:t>
        <a:bodyPr/>
        <a:lstStyle/>
        <a:p>
          <a:endParaRPr lang="en-CA"/>
        </a:p>
      </dgm:t>
    </dgm:pt>
    <dgm:pt modelId="{36E7EE6E-F00C-4672-84CB-0B7EC7017555}" type="pres">
      <dgm:prSet presAssocID="{4774061F-7059-461D-B08C-993C61C75C8C}" presName="Name0" presStyleCnt="0">
        <dgm:presLayoutVars>
          <dgm:dir/>
          <dgm:animLvl val="lvl"/>
          <dgm:resizeHandles val="exact"/>
        </dgm:presLayoutVars>
      </dgm:prSet>
      <dgm:spPr/>
    </dgm:pt>
    <dgm:pt modelId="{8CDE0104-9777-457C-869F-FB7654DABD28}" type="pres">
      <dgm:prSet presAssocID="{9251B354-5B74-463F-A14B-6DF37C7C7FB6}" presName="linNode" presStyleCnt="0"/>
      <dgm:spPr/>
    </dgm:pt>
    <dgm:pt modelId="{5647C7E9-05CC-4465-A71D-0134654A29CE}" type="pres">
      <dgm:prSet presAssocID="{9251B354-5B74-463F-A14B-6DF37C7C7FB6}" presName="parentText" presStyleLbl="node1" presStyleIdx="0" presStyleCnt="1">
        <dgm:presLayoutVars>
          <dgm:chMax val="1"/>
          <dgm:bulletEnabled val="1"/>
        </dgm:presLayoutVars>
      </dgm:prSet>
      <dgm:spPr/>
    </dgm:pt>
    <dgm:pt modelId="{B4C4465D-65E2-4D24-933C-687418FCA7EF}" type="pres">
      <dgm:prSet presAssocID="{9251B354-5B74-463F-A14B-6DF37C7C7FB6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81F8F006-498F-4C2A-B8A7-B8F16C53B5B4}" srcId="{4774061F-7059-461D-B08C-993C61C75C8C}" destId="{9251B354-5B74-463F-A14B-6DF37C7C7FB6}" srcOrd="0" destOrd="0" parTransId="{281EB8C4-8FB7-4C09-972B-5ADA8D00FE42}" sibTransId="{3800C1BA-43FA-4A17-84A7-A02034230882}"/>
    <dgm:cxn modelId="{ACAB130F-DC07-4EB7-B9D1-C5F6E52697D6}" type="presOf" srcId="{2C1669F5-3E3E-4BDE-B52D-854292C12FE7}" destId="{B4C4465D-65E2-4D24-933C-687418FCA7EF}" srcOrd="0" destOrd="3" presId="urn:microsoft.com/office/officeart/2005/8/layout/vList5"/>
    <dgm:cxn modelId="{38D0D530-2B36-44E8-86AD-28A1E452197A}" type="presOf" srcId="{94E7D439-5B08-437A-B8F8-DA4EA393C293}" destId="{B4C4465D-65E2-4D24-933C-687418FCA7EF}" srcOrd="0" destOrd="0" presId="urn:microsoft.com/office/officeart/2005/8/layout/vList5"/>
    <dgm:cxn modelId="{5791CE36-B046-4FAD-8F87-D4B9592476E7}" type="presOf" srcId="{165EAA06-4816-4FF6-A701-5C46F9BFF1D0}" destId="{B4C4465D-65E2-4D24-933C-687418FCA7EF}" srcOrd="0" destOrd="1" presId="urn:microsoft.com/office/officeart/2005/8/layout/vList5"/>
    <dgm:cxn modelId="{D77EA15D-7404-4914-90C4-DC21806A174E}" srcId="{9251B354-5B74-463F-A14B-6DF37C7C7FB6}" destId="{497C62B6-442A-4741-A648-0DBED5D772ED}" srcOrd="2" destOrd="0" parTransId="{F4733F42-D454-4AA3-A095-C6677D9A1B08}" sibTransId="{9F7BEC85-406B-42BA-B894-9308833CCA1F}"/>
    <dgm:cxn modelId="{8AF11383-52E7-4C5A-97CD-7ED9E950B653}" srcId="{9251B354-5B74-463F-A14B-6DF37C7C7FB6}" destId="{94E7D439-5B08-437A-B8F8-DA4EA393C293}" srcOrd="0" destOrd="0" parTransId="{A4F46C0B-0005-4427-8BA7-C3D8EAC1575A}" sibTransId="{873C5ACB-1D5F-4494-A875-2B68ABF4595F}"/>
    <dgm:cxn modelId="{4FB9E096-0CE8-48EA-A45E-54C8D2A25D17}" type="presOf" srcId="{4774061F-7059-461D-B08C-993C61C75C8C}" destId="{36E7EE6E-F00C-4672-84CB-0B7EC7017555}" srcOrd="0" destOrd="0" presId="urn:microsoft.com/office/officeart/2005/8/layout/vList5"/>
    <dgm:cxn modelId="{2410B4A8-F808-4862-A6FF-5F58DA548BD6}" srcId="{9251B354-5B74-463F-A14B-6DF37C7C7FB6}" destId="{165EAA06-4816-4FF6-A701-5C46F9BFF1D0}" srcOrd="1" destOrd="0" parTransId="{AB9E4A76-637B-42F5-B542-BBF2ADE1EA33}" sibTransId="{E769F429-041B-4EEF-B513-BA30F7BC3E1B}"/>
    <dgm:cxn modelId="{9BD805B1-A83F-4291-8B24-838BC7C4FA0A}" srcId="{9251B354-5B74-463F-A14B-6DF37C7C7FB6}" destId="{2C1669F5-3E3E-4BDE-B52D-854292C12FE7}" srcOrd="3" destOrd="0" parTransId="{F6317BE2-D472-4BCC-BF3C-E8A771156D84}" sibTransId="{D2A66CD5-BE89-4626-A95A-5ADB8149626C}"/>
    <dgm:cxn modelId="{C939CBC1-B16B-4A26-97CB-8DBF8AEF6623}" type="presOf" srcId="{9251B354-5B74-463F-A14B-6DF37C7C7FB6}" destId="{5647C7E9-05CC-4465-A71D-0134654A29CE}" srcOrd="0" destOrd="0" presId="urn:microsoft.com/office/officeart/2005/8/layout/vList5"/>
    <dgm:cxn modelId="{2229B1FD-11DB-4942-8755-F80DC4806CD3}" type="presOf" srcId="{497C62B6-442A-4741-A648-0DBED5D772ED}" destId="{B4C4465D-65E2-4D24-933C-687418FCA7EF}" srcOrd="0" destOrd="2" presId="urn:microsoft.com/office/officeart/2005/8/layout/vList5"/>
    <dgm:cxn modelId="{BD2CE925-4445-4CD5-AAFA-070FBD8E1064}" type="presParOf" srcId="{36E7EE6E-F00C-4672-84CB-0B7EC7017555}" destId="{8CDE0104-9777-457C-869F-FB7654DABD28}" srcOrd="0" destOrd="0" presId="urn:microsoft.com/office/officeart/2005/8/layout/vList5"/>
    <dgm:cxn modelId="{11FABAA7-37EB-43D8-8FDB-74B5E99C6FD0}" type="presParOf" srcId="{8CDE0104-9777-457C-869F-FB7654DABD28}" destId="{5647C7E9-05CC-4465-A71D-0134654A29CE}" srcOrd="0" destOrd="0" presId="urn:microsoft.com/office/officeart/2005/8/layout/vList5"/>
    <dgm:cxn modelId="{44AD97C4-1BF7-425A-8B68-128C6B7B1DCE}" type="presParOf" srcId="{8CDE0104-9777-457C-869F-FB7654DABD28}" destId="{B4C4465D-65E2-4D24-933C-687418FCA7E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FED6F90-A4C2-4FA7-A92C-D0C7A04E005D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81728D1-97D7-434C-86A3-E4015F60AE0A}">
      <dgm:prSet/>
      <dgm:spPr/>
      <dgm:t>
        <a:bodyPr/>
        <a:lstStyle/>
        <a:p>
          <a:r>
            <a:rPr lang="en-US" b="1" dirty="0">
              <a:latin typeface="Arial" panose="020B0604020202020204" pitchFamily="34" charset="0"/>
              <a:cs typeface="Arial" panose="020B0604020202020204" pitchFamily="34" charset="0"/>
            </a:rPr>
            <a:t>Research Gap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4466357-99D3-4A76-AD68-BD96790D8353}" type="parTrans" cxnId="{A4AD4940-4487-442A-99C7-E0C4761365B4}">
      <dgm:prSet/>
      <dgm:spPr/>
      <dgm:t>
        <a:bodyPr/>
        <a:lstStyle/>
        <a:p>
          <a:endParaRPr lang="en-US"/>
        </a:p>
      </dgm:t>
    </dgm:pt>
    <dgm:pt modelId="{5264655C-CD79-43DD-B60A-1783F0BCDADE}" type="sibTrans" cxnId="{A4AD4940-4487-442A-99C7-E0C4761365B4}">
      <dgm:prSet/>
      <dgm:spPr/>
      <dgm:t>
        <a:bodyPr/>
        <a:lstStyle/>
        <a:p>
          <a:endParaRPr lang="en-US"/>
        </a:p>
      </dgm:t>
    </dgm:pt>
    <dgm:pt modelId="{293FB628-D0DA-445A-8795-3AC2AB1956EA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Much work on adult-robot interaction, less on adolescent – robot context.</a:t>
          </a:r>
        </a:p>
      </dgm:t>
    </dgm:pt>
    <dgm:pt modelId="{521BC89C-406A-4A6E-BC06-2B9E314624F7}" type="parTrans" cxnId="{6DFE8000-4206-4C8C-A795-0439F5CA196D}">
      <dgm:prSet/>
      <dgm:spPr/>
      <dgm:t>
        <a:bodyPr/>
        <a:lstStyle/>
        <a:p>
          <a:endParaRPr lang="en-US"/>
        </a:p>
      </dgm:t>
    </dgm:pt>
    <dgm:pt modelId="{399BC6A0-FA11-4B38-BC8F-1C9F88025B38}" type="sibTrans" cxnId="{6DFE8000-4206-4C8C-A795-0439F5CA196D}">
      <dgm:prSet/>
      <dgm:spPr/>
      <dgm:t>
        <a:bodyPr/>
        <a:lstStyle/>
        <a:p>
          <a:endParaRPr lang="en-US"/>
        </a:p>
      </dgm:t>
    </dgm:pt>
    <dgm:pt modelId="{0AAE71F6-8B66-44BA-A79B-974869B7CBA3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Opportunity to refine robot design for youth-centered applications.</a:t>
          </a:r>
        </a:p>
      </dgm:t>
    </dgm:pt>
    <dgm:pt modelId="{436AF69B-0107-4ED3-8AAA-14FF63122BD8}" type="parTrans" cxnId="{18C6CF36-C51D-448B-9F11-ADAA93717935}">
      <dgm:prSet/>
      <dgm:spPr/>
      <dgm:t>
        <a:bodyPr/>
        <a:lstStyle/>
        <a:p>
          <a:endParaRPr lang="en-US"/>
        </a:p>
      </dgm:t>
    </dgm:pt>
    <dgm:pt modelId="{880F205C-36E2-4AAA-8177-61B530D6AD58}" type="sibTrans" cxnId="{18C6CF36-C51D-448B-9F11-ADAA93717935}">
      <dgm:prSet/>
      <dgm:spPr/>
      <dgm:t>
        <a:bodyPr/>
        <a:lstStyle/>
        <a:p>
          <a:endParaRPr lang="en-US"/>
        </a:p>
      </dgm:t>
    </dgm:pt>
    <dgm:pt modelId="{D391B58A-2423-43F8-AD83-EE56A2A94D3D}">
      <dgm:prSet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Lack of detailed data on approach speed, stopping distance and gesture speed.</a:t>
          </a:r>
        </a:p>
      </dgm:t>
    </dgm:pt>
    <dgm:pt modelId="{195150B9-AAA6-4C33-8153-405C826C35F1}" type="parTrans" cxnId="{FD9D5CCE-39ED-4DB5-92BA-F0D2A864282B}">
      <dgm:prSet/>
      <dgm:spPr/>
      <dgm:t>
        <a:bodyPr/>
        <a:lstStyle/>
        <a:p>
          <a:endParaRPr lang="en-US"/>
        </a:p>
      </dgm:t>
    </dgm:pt>
    <dgm:pt modelId="{CBFE098D-ECB5-44D5-80F3-BBAF16698E98}" type="sibTrans" cxnId="{FD9D5CCE-39ED-4DB5-92BA-F0D2A864282B}">
      <dgm:prSet/>
      <dgm:spPr/>
      <dgm:t>
        <a:bodyPr/>
        <a:lstStyle/>
        <a:p>
          <a:endParaRPr lang="en-US"/>
        </a:p>
      </dgm:t>
    </dgm:pt>
    <dgm:pt modelId="{F86A0414-C5C3-4A75-A4CD-218EE3D0D761}" type="pres">
      <dgm:prSet presAssocID="{9FED6F90-A4C2-4FA7-A92C-D0C7A04E005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E5F4912-DE50-408C-B100-7069A068107A}" type="pres">
      <dgm:prSet presAssocID="{381728D1-97D7-434C-86A3-E4015F60AE0A}" presName="hierRoot1" presStyleCnt="0"/>
      <dgm:spPr/>
    </dgm:pt>
    <dgm:pt modelId="{554D46E7-3F8B-4891-BE7B-9B7C47E6A418}" type="pres">
      <dgm:prSet presAssocID="{381728D1-97D7-434C-86A3-E4015F60AE0A}" presName="composite" presStyleCnt="0"/>
      <dgm:spPr/>
    </dgm:pt>
    <dgm:pt modelId="{56A5F098-DB6A-4610-B4FE-2F85756B0350}" type="pres">
      <dgm:prSet presAssocID="{381728D1-97D7-434C-86A3-E4015F60AE0A}" presName="background" presStyleLbl="node0" presStyleIdx="0" presStyleCnt="1"/>
      <dgm:spPr/>
    </dgm:pt>
    <dgm:pt modelId="{66C53C7D-4499-4AAA-B90B-90706DF8DEC8}" type="pres">
      <dgm:prSet presAssocID="{381728D1-97D7-434C-86A3-E4015F60AE0A}" presName="text" presStyleLbl="fgAcc0" presStyleIdx="0" presStyleCnt="1">
        <dgm:presLayoutVars>
          <dgm:chPref val="3"/>
        </dgm:presLayoutVars>
      </dgm:prSet>
      <dgm:spPr/>
    </dgm:pt>
    <dgm:pt modelId="{0518AD0E-25BD-4BF6-90CC-90B70DAEA2F4}" type="pres">
      <dgm:prSet presAssocID="{381728D1-97D7-434C-86A3-E4015F60AE0A}" presName="hierChild2" presStyleCnt="0"/>
      <dgm:spPr/>
    </dgm:pt>
    <dgm:pt modelId="{9CB5E3B5-8D8C-4134-BF73-EE0D80EE0BA7}" type="pres">
      <dgm:prSet presAssocID="{521BC89C-406A-4A6E-BC06-2B9E314624F7}" presName="Name10" presStyleLbl="parChTrans1D2" presStyleIdx="0" presStyleCnt="3"/>
      <dgm:spPr/>
    </dgm:pt>
    <dgm:pt modelId="{9494ED08-F2EA-445D-A5DC-B4C2676D28A7}" type="pres">
      <dgm:prSet presAssocID="{293FB628-D0DA-445A-8795-3AC2AB1956EA}" presName="hierRoot2" presStyleCnt="0"/>
      <dgm:spPr/>
    </dgm:pt>
    <dgm:pt modelId="{3D7CE8EB-BA92-47CA-B806-F73EF4A74F26}" type="pres">
      <dgm:prSet presAssocID="{293FB628-D0DA-445A-8795-3AC2AB1956EA}" presName="composite2" presStyleCnt="0"/>
      <dgm:spPr/>
    </dgm:pt>
    <dgm:pt modelId="{F03AAA67-7869-44E0-8454-172371A74210}" type="pres">
      <dgm:prSet presAssocID="{293FB628-D0DA-445A-8795-3AC2AB1956EA}" presName="background2" presStyleLbl="node2" presStyleIdx="0" presStyleCnt="3"/>
      <dgm:spPr/>
    </dgm:pt>
    <dgm:pt modelId="{5FAF0162-BA0F-45A7-B885-FEBC07F92DE0}" type="pres">
      <dgm:prSet presAssocID="{293FB628-D0DA-445A-8795-3AC2AB1956EA}" presName="text2" presStyleLbl="fgAcc2" presStyleIdx="0" presStyleCnt="3">
        <dgm:presLayoutVars>
          <dgm:chPref val="3"/>
        </dgm:presLayoutVars>
      </dgm:prSet>
      <dgm:spPr/>
    </dgm:pt>
    <dgm:pt modelId="{C23FC532-BBE2-44F8-A45C-1C766439BFFD}" type="pres">
      <dgm:prSet presAssocID="{293FB628-D0DA-445A-8795-3AC2AB1956EA}" presName="hierChild3" presStyleCnt="0"/>
      <dgm:spPr/>
    </dgm:pt>
    <dgm:pt modelId="{3B58EB09-BEBA-439A-A0A8-A0ACDCA645A0}" type="pres">
      <dgm:prSet presAssocID="{436AF69B-0107-4ED3-8AAA-14FF63122BD8}" presName="Name10" presStyleLbl="parChTrans1D2" presStyleIdx="1" presStyleCnt="3"/>
      <dgm:spPr/>
    </dgm:pt>
    <dgm:pt modelId="{B7ABF071-A906-4873-A49A-4FACED3B6524}" type="pres">
      <dgm:prSet presAssocID="{0AAE71F6-8B66-44BA-A79B-974869B7CBA3}" presName="hierRoot2" presStyleCnt="0"/>
      <dgm:spPr/>
    </dgm:pt>
    <dgm:pt modelId="{271FF17B-980A-4109-B445-7D4AA6BB7E73}" type="pres">
      <dgm:prSet presAssocID="{0AAE71F6-8B66-44BA-A79B-974869B7CBA3}" presName="composite2" presStyleCnt="0"/>
      <dgm:spPr/>
    </dgm:pt>
    <dgm:pt modelId="{658A84BA-832F-4C7D-AEC4-256C5531AA54}" type="pres">
      <dgm:prSet presAssocID="{0AAE71F6-8B66-44BA-A79B-974869B7CBA3}" presName="background2" presStyleLbl="node2" presStyleIdx="1" presStyleCnt="3"/>
      <dgm:spPr/>
    </dgm:pt>
    <dgm:pt modelId="{5B079DC9-8AC9-415C-ACBE-0FD629C3DF1C}" type="pres">
      <dgm:prSet presAssocID="{0AAE71F6-8B66-44BA-A79B-974869B7CBA3}" presName="text2" presStyleLbl="fgAcc2" presStyleIdx="1" presStyleCnt="3">
        <dgm:presLayoutVars>
          <dgm:chPref val="3"/>
        </dgm:presLayoutVars>
      </dgm:prSet>
      <dgm:spPr/>
    </dgm:pt>
    <dgm:pt modelId="{CDB19676-F2D2-4F84-899C-B71CD7406D41}" type="pres">
      <dgm:prSet presAssocID="{0AAE71F6-8B66-44BA-A79B-974869B7CBA3}" presName="hierChild3" presStyleCnt="0"/>
      <dgm:spPr/>
    </dgm:pt>
    <dgm:pt modelId="{D753C7EE-5BF9-4C7E-ABC7-968529382DF9}" type="pres">
      <dgm:prSet presAssocID="{195150B9-AAA6-4C33-8153-405C826C35F1}" presName="Name10" presStyleLbl="parChTrans1D2" presStyleIdx="2" presStyleCnt="3"/>
      <dgm:spPr/>
    </dgm:pt>
    <dgm:pt modelId="{CAC6F4C7-388F-41D1-A48C-325812F0D0BA}" type="pres">
      <dgm:prSet presAssocID="{D391B58A-2423-43F8-AD83-EE56A2A94D3D}" presName="hierRoot2" presStyleCnt="0"/>
      <dgm:spPr/>
    </dgm:pt>
    <dgm:pt modelId="{D698421F-35EC-46D9-BC78-67DC87B2B4F0}" type="pres">
      <dgm:prSet presAssocID="{D391B58A-2423-43F8-AD83-EE56A2A94D3D}" presName="composite2" presStyleCnt="0"/>
      <dgm:spPr/>
    </dgm:pt>
    <dgm:pt modelId="{86F775A9-4F78-445A-BAF2-3996CF6F9563}" type="pres">
      <dgm:prSet presAssocID="{D391B58A-2423-43F8-AD83-EE56A2A94D3D}" presName="background2" presStyleLbl="node2" presStyleIdx="2" presStyleCnt="3"/>
      <dgm:spPr/>
    </dgm:pt>
    <dgm:pt modelId="{AA88E6E7-0224-4B92-BEEB-B49A2F640D45}" type="pres">
      <dgm:prSet presAssocID="{D391B58A-2423-43F8-AD83-EE56A2A94D3D}" presName="text2" presStyleLbl="fgAcc2" presStyleIdx="2" presStyleCnt="3">
        <dgm:presLayoutVars>
          <dgm:chPref val="3"/>
        </dgm:presLayoutVars>
      </dgm:prSet>
      <dgm:spPr/>
    </dgm:pt>
    <dgm:pt modelId="{C93AAE67-CA52-47C8-944A-DD9AD806C85C}" type="pres">
      <dgm:prSet presAssocID="{D391B58A-2423-43F8-AD83-EE56A2A94D3D}" presName="hierChild3" presStyleCnt="0"/>
      <dgm:spPr/>
    </dgm:pt>
  </dgm:ptLst>
  <dgm:cxnLst>
    <dgm:cxn modelId="{6DFE8000-4206-4C8C-A795-0439F5CA196D}" srcId="{381728D1-97D7-434C-86A3-E4015F60AE0A}" destId="{293FB628-D0DA-445A-8795-3AC2AB1956EA}" srcOrd="0" destOrd="0" parTransId="{521BC89C-406A-4A6E-BC06-2B9E314624F7}" sibTransId="{399BC6A0-FA11-4B38-BC8F-1C9F88025B38}"/>
    <dgm:cxn modelId="{6837442E-08DC-46C2-89D8-50D9D9294814}" type="presOf" srcId="{9FED6F90-A4C2-4FA7-A92C-D0C7A04E005D}" destId="{F86A0414-C5C3-4A75-A4CD-218EE3D0D761}" srcOrd="0" destOrd="0" presId="urn:microsoft.com/office/officeart/2005/8/layout/hierarchy1"/>
    <dgm:cxn modelId="{32E7FA33-FF5F-498B-9942-02680CAC7F51}" type="presOf" srcId="{D391B58A-2423-43F8-AD83-EE56A2A94D3D}" destId="{AA88E6E7-0224-4B92-BEEB-B49A2F640D45}" srcOrd="0" destOrd="0" presId="urn:microsoft.com/office/officeart/2005/8/layout/hierarchy1"/>
    <dgm:cxn modelId="{18C6CF36-C51D-448B-9F11-ADAA93717935}" srcId="{381728D1-97D7-434C-86A3-E4015F60AE0A}" destId="{0AAE71F6-8B66-44BA-A79B-974869B7CBA3}" srcOrd="1" destOrd="0" parTransId="{436AF69B-0107-4ED3-8AAA-14FF63122BD8}" sibTransId="{880F205C-36E2-4AAA-8177-61B530D6AD58}"/>
    <dgm:cxn modelId="{A4AD4940-4487-442A-99C7-E0C4761365B4}" srcId="{9FED6F90-A4C2-4FA7-A92C-D0C7A04E005D}" destId="{381728D1-97D7-434C-86A3-E4015F60AE0A}" srcOrd="0" destOrd="0" parTransId="{34466357-99D3-4A76-AD68-BD96790D8353}" sibTransId="{5264655C-CD79-43DD-B60A-1783F0BCDADE}"/>
    <dgm:cxn modelId="{C7697240-28F8-424D-919F-613D71BD6303}" type="presOf" srcId="{381728D1-97D7-434C-86A3-E4015F60AE0A}" destId="{66C53C7D-4499-4AAA-B90B-90706DF8DEC8}" srcOrd="0" destOrd="0" presId="urn:microsoft.com/office/officeart/2005/8/layout/hierarchy1"/>
    <dgm:cxn modelId="{94206C6C-454F-455C-A1E2-CFB29B39DE9B}" type="presOf" srcId="{195150B9-AAA6-4C33-8153-405C826C35F1}" destId="{D753C7EE-5BF9-4C7E-ABC7-968529382DF9}" srcOrd="0" destOrd="0" presId="urn:microsoft.com/office/officeart/2005/8/layout/hierarchy1"/>
    <dgm:cxn modelId="{80B8B86D-07EF-49DB-B038-32E64ECBF4B4}" type="presOf" srcId="{293FB628-D0DA-445A-8795-3AC2AB1956EA}" destId="{5FAF0162-BA0F-45A7-B885-FEBC07F92DE0}" srcOrd="0" destOrd="0" presId="urn:microsoft.com/office/officeart/2005/8/layout/hierarchy1"/>
    <dgm:cxn modelId="{1BE3CC73-A828-45B6-88B2-E2A53F687DBD}" type="presOf" srcId="{436AF69B-0107-4ED3-8AAA-14FF63122BD8}" destId="{3B58EB09-BEBA-439A-A0A8-A0ACDCA645A0}" srcOrd="0" destOrd="0" presId="urn:microsoft.com/office/officeart/2005/8/layout/hierarchy1"/>
    <dgm:cxn modelId="{A37193B6-8CD6-42A8-B8F9-3D1DEF1565E1}" type="presOf" srcId="{521BC89C-406A-4A6E-BC06-2B9E314624F7}" destId="{9CB5E3B5-8D8C-4134-BF73-EE0D80EE0BA7}" srcOrd="0" destOrd="0" presId="urn:microsoft.com/office/officeart/2005/8/layout/hierarchy1"/>
    <dgm:cxn modelId="{FD9D5CCE-39ED-4DB5-92BA-F0D2A864282B}" srcId="{381728D1-97D7-434C-86A3-E4015F60AE0A}" destId="{D391B58A-2423-43F8-AD83-EE56A2A94D3D}" srcOrd="2" destOrd="0" parTransId="{195150B9-AAA6-4C33-8153-405C826C35F1}" sibTransId="{CBFE098D-ECB5-44D5-80F3-BBAF16698E98}"/>
    <dgm:cxn modelId="{47F299D5-5B06-46C7-9570-195092F5EA80}" type="presOf" srcId="{0AAE71F6-8B66-44BA-A79B-974869B7CBA3}" destId="{5B079DC9-8AC9-415C-ACBE-0FD629C3DF1C}" srcOrd="0" destOrd="0" presId="urn:microsoft.com/office/officeart/2005/8/layout/hierarchy1"/>
    <dgm:cxn modelId="{B409C736-0BC1-4705-B9C9-ACC445D8AB68}" type="presParOf" srcId="{F86A0414-C5C3-4A75-A4CD-218EE3D0D761}" destId="{3E5F4912-DE50-408C-B100-7069A068107A}" srcOrd="0" destOrd="0" presId="urn:microsoft.com/office/officeart/2005/8/layout/hierarchy1"/>
    <dgm:cxn modelId="{AF804430-C825-4F41-BA86-785DABBF9C54}" type="presParOf" srcId="{3E5F4912-DE50-408C-B100-7069A068107A}" destId="{554D46E7-3F8B-4891-BE7B-9B7C47E6A418}" srcOrd="0" destOrd="0" presId="urn:microsoft.com/office/officeart/2005/8/layout/hierarchy1"/>
    <dgm:cxn modelId="{B314421A-483E-418D-93C1-B2F76E3C20CF}" type="presParOf" srcId="{554D46E7-3F8B-4891-BE7B-9B7C47E6A418}" destId="{56A5F098-DB6A-4610-B4FE-2F85756B0350}" srcOrd="0" destOrd="0" presId="urn:microsoft.com/office/officeart/2005/8/layout/hierarchy1"/>
    <dgm:cxn modelId="{ED29B4A3-2D66-450A-97B9-1100AAF39CA8}" type="presParOf" srcId="{554D46E7-3F8B-4891-BE7B-9B7C47E6A418}" destId="{66C53C7D-4499-4AAA-B90B-90706DF8DEC8}" srcOrd="1" destOrd="0" presId="urn:microsoft.com/office/officeart/2005/8/layout/hierarchy1"/>
    <dgm:cxn modelId="{C37F784F-87D9-483D-8D41-683766FA29BB}" type="presParOf" srcId="{3E5F4912-DE50-408C-B100-7069A068107A}" destId="{0518AD0E-25BD-4BF6-90CC-90B70DAEA2F4}" srcOrd="1" destOrd="0" presId="urn:microsoft.com/office/officeart/2005/8/layout/hierarchy1"/>
    <dgm:cxn modelId="{EAC9692A-19A7-4288-ACCD-74A25DD6AFE5}" type="presParOf" srcId="{0518AD0E-25BD-4BF6-90CC-90B70DAEA2F4}" destId="{9CB5E3B5-8D8C-4134-BF73-EE0D80EE0BA7}" srcOrd="0" destOrd="0" presId="urn:microsoft.com/office/officeart/2005/8/layout/hierarchy1"/>
    <dgm:cxn modelId="{02DD990B-532D-4FE3-B455-3109DCA1AFBC}" type="presParOf" srcId="{0518AD0E-25BD-4BF6-90CC-90B70DAEA2F4}" destId="{9494ED08-F2EA-445D-A5DC-B4C2676D28A7}" srcOrd="1" destOrd="0" presId="urn:microsoft.com/office/officeart/2005/8/layout/hierarchy1"/>
    <dgm:cxn modelId="{5D18E220-E543-40AB-A1A8-BB2540FBFFD2}" type="presParOf" srcId="{9494ED08-F2EA-445D-A5DC-B4C2676D28A7}" destId="{3D7CE8EB-BA92-47CA-B806-F73EF4A74F26}" srcOrd="0" destOrd="0" presId="urn:microsoft.com/office/officeart/2005/8/layout/hierarchy1"/>
    <dgm:cxn modelId="{1319453B-F59F-4AB6-975F-7BE4889E089F}" type="presParOf" srcId="{3D7CE8EB-BA92-47CA-B806-F73EF4A74F26}" destId="{F03AAA67-7869-44E0-8454-172371A74210}" srcOrd="0" destOrd="0" presId="urn:microsoft.com/office/officeart/2005/8/layout/hierarchy1"/>
    <dgm:cxn modelId="{4C0EC2B6-E179-448D-A257-DFE1B366DF5F}" type="presParOf" srcId="{3D7CE8EB-BA92-47CA-B806-F73EF4A74F26}" destId="{5FAF0162-BA0F-45A7-B885-FEBC07F92DE0}" srcOrd="1" destOrd="0" presId="urn:microsoft.com/office/officeart/2005/8/layout/hierarchy1"/>
    <dgm:cxn modelId="{25F07A79-6957-45C1-A6A5-8CDFE9C015E9}" type="presParOf" srcId="{9494ED08-F2EA-445D-A5DC-B4C2676D28A7}" destId="{C23FC532-BBE2-44F8-A45C-1C766439BFFD}" srcOrd="1" destOrd="0" presId="urn:microsoft.com/office/officeart/2005/8/layout/hierarchy1"/>
    <dgm:cxn modelId="{6E5DE4B2-D7B4-4458-93D5-5FFB5EA49B04}" type="presParOf" srcId="{0518AD0E-25BD-4BF6-90CC-90B70DAEA2F4}" destId="{3B58EB09-BEBA-439A-A0A8-A0ACDCA645A0}" srcOrd="2" destOrd="0" presId="urn:microsoft.com/office/officeart/2005/8/layout/hierarchy1"/>
    <dgm:cxn modelId="{83B40EB2-C0FA-46E9-AED7-97AE9A3917B9}" type="presParOf" srcId="{0518AD0E-25BD-4BF6-90CC-90B70DAEA2F4}" destId="{B7ABF071-A906-4873-A49A-4FACED3B6524}" srcOrd="3" destOrd="0" presId="urn:microsoft.com/office/officeart/2005/8/layout/hierarchy1"/>
    <dgm:cxn modelId="{985AA4DF-AC39-4D34-92EA-5D9FB36384CC}" type="presParOf" srcId="{B7ABF071-A906-4873-A49A-4FACED3B6524}" destId="{271FF17B-980A-4109-B445-7D4AA6BB7E73}" srcOrd="0" destOrd="0" presId="urn:microsoft.com/office/officeart/2005/8/layout/hierarchy1"/>
    <dgm:cxn modelId="{F2968BDF-6CD1-4AF6-A8B0-03C2556A6807}" type="presParOf" srcId="{271FF17B-980A-4109-B445-7D4AA6BB7E73}" destId="{658A84BA-832F-4C7D-AEC4-256C5531AA54}" srcOrd="0" destOrd="0" presId="urn:microsoft.com/office/officeart/2005/8/layout/hierarchy1"/>
    <dgm:cxn modelId="{DB22B4CE-A07E-403E-A756-42020235797E}" type="presParOf" srcId="{271FF17B-980A-4109-B445-7D4AA6BB7E73}" destId="{5B079DC9-8AC9-415C-ACBE-0FD629C3DF1C}" srcOrd="1" destOrd="0" presId="urn:microsoft.com/office/officeart/2005/8/layout/hierarchy1"/>
    <dgm:cxn modelId="{63DA7BB0-3571-4452-ABB5-AF9E9221999A}" type="presParOf" srcId="{B7ABF071-A906-4873-A49A-4FACED3B6524}" destId="{CDB19676-F2D2-4F84-899C-B71CD7406D41}" srcOrd="1" destOrd="0" presId="urn:microsoft.com/office/officeart/2005/8/layout/hierarchy1"/>
    <dgm:cxn modelId="{F90EC895-7381-4211-8826-94BF860F9BAD}" type="presParOf" srcId="{0518AD0E-25BD-4BF6-90CC-90B70DAEA2F4}" destId="{D753C7EE-5BF9-4C7E-ABC7-968529382DF9}" srcOrd="4" destOrd="0" presId="urn:microsoft.com/office/officeart/2005/8/layout/hierarchy1"/>
    <dgm:cxn modelId="{B7127DEB-63F9-41F6-8424-2EEED7E66FAD}" type="presParOf" srcId="{0518AD0E-25BD-4BF6-90CC-90B70DAEA2F4}" destId="{CAC6F4C7-388F-41D1-A48C-325812F0D0BA}" srcOrd="5" destOrd="0" presId="urn:microsoft.com/office/officeart/2005/8/layout/hierarchy1"/>
    <dgm:cxn modelId="{BFE30CAF-0CDC-4209-BD5E-2A518809F054}" type="presParOf" srcId="{CAC6F4C7-388F-41D1-A48C-325812F0D0BA}" destId="{D698421F-35EC-46D9-BC78-67DC87B2B4F0}" srcOrd="0" destOrd="0" presId="urn:microsoft.com/office/officeart/2005/8/layout/hierarchy1"/>
    <dgm:cxn modelId="{8E7DDF82-1224-4B31-AE14-055126623F78}" type="presParOf" srcId="{D698421F-35EC-46D9-BC78-67DC87B2B4F0}" destId="{86F775A9-4F78-445A-BAF2-3996CF6F9563}" srcOrd="0" destOrd="0" presId="urn:microsoft.com/office/officeart/2005/8/layout/hierarchy1"/>
    <dgm:cxn modelId="{4A063195-0188-4096-9663-B17D918B8DAE}" type="presParOf" srcId="{D698421F-35EC-46D9-BC78-67DC87B2B4F0}" destId="{AA88E6E7-0224-4B92-BEEB-B49A2F640D45}" srcOrd="1" destOrd="0" presId="urn:microsoft.com/office/officeart/2005/8/layout/hierarchy1"/>
    <dgm:cxn modelId="{B9327827-882C-422D-AB59-1F7A6C961E30}" type="presParOf" srcId="{CAC6F4C7-388F-41D1-A48C-325812F0D0BA}" destId="{C93AAE67-CA52-47C8-944A-DD9AD806C85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A8616B6-C06F-4A0F-8BC1-CD1663BFCDA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BE04FBC-5BE9-4048-8301-F3C9B5FE580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>
              <a:latin typeface="Arial" panose="020B0604020202020204" pitchFamily="34" charset="0"/>
              <a:cs typeface="Arial" panose="020B0604020202020204" pitchFamily="34" charset="0"/>
            </a:rPr>
            <a:t>Q1. How does stopping distance affect an adolescent’s comfort level when a robot approaches?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600E329-C349-402B-BC54-94D6E9E7B8AA}" type="parTrans" cxnId="{8BC1791C-2130-4715-9E70-013C8F7D8E6D}">
      <dgm:prSet/>
      <dgm:spPr/>
      <dgm:t>
        <a:bodyPr/>
        <a:lstStyle/>
        <a:p>
          <a:endParaRPr lang="en-US"/>
        </a:p>
      </dgm:t>
    </dgm:pt>
    <dgm:pt modelId="{352B6549-A7A0-479B-88FC-B2646233090D}" type="sibTrans" cxnId="{8BC1791C-2130-4715-9E70-013C8F7D8E6D}">
      <dgm:prSet/>
      <dgm:spPr/>
      <dgm:t>
        <a:bodyPr/>
        <a:lstStyle/>
        <a:p>
          <a:endParaRPr lang="en-US"/>
        </a:p>
      </dgm:t>
    </dgm:pt>
    <dgm:pt modelId="{021530A0-0AC4-4191-88CF-DC97B7110C7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>
              <a:latin typeface="Arial" panose="020B0604020202020204" pitchFamily="34" charset="0"/>
              <a:cs typeface="Arial" panose="020B0604020202020204" pitchFamily="34" charset="0"/>
            </a:rPr>
            <a:t>Q2. Does a basic wave gesture increase teens perceived friendliness or approachability?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4FEE0EE-5B7C-4B94-A855-DFD2D5CF418A}" type="parTrans" cxnId="{763FCD42-891E-4804-8F15-B22EF420EDC0}">
      <dgm:prSet/>
      <dgm:spPr/>
      <dgm:t>
        <a:bodyPr/>
        <a:lstStyle/>
        <a:p>
          <a:endParaRPr lang="en-US"/>
        </a:p>
      </dgm:t>
    </dgm:pt>
    <dgm:pt modelId="{6EA6DCE2-CA4F-4B04-B2E2-41897F29D196}" type="sibTrans" cxnId="{763FCD42-891E-4804-8F15-B22EF420EDC0}">
      <dgm:prSet/>
      <dgm:spPr/>
      <dgm:t>
        <a:bodyPr/>
        <a:lstStyle/>
        <a:p>
          <a:endParaRPr lang="en-US"/>
        </a:p>
      </dgm:t>
    </dgm:pt>
    <dgm:pt modelId="{8900A37B-9CC9-4738-847B-AE66932AF67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>
              <a:latin typeface="Arial" panose="020B0604020202020204" pitchFamily="34" charset="0"/>
              <a:cs typeface="Arial" panose="020B0604020202020204" pitchFamily="34" charset="0"/>
            </a:rPr>
            <a:t>Q3. 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Are slow, deliberate motions perceived as more reassuring and less threatening than abrupt or rapid movements in adolescent populations?</a:t>
          </a:r>
        </a:p>
      </dgm:t>
    </dgm:pt>
    <dgm:pt modelId="{09FD57FF-AED6-4762-9FB0-EA92655197A4}" type="parTrans" cxnId="{899ACBAC-BD84-43D4-8A57-F8EF0D13BFBC}">
      <dgm:prSet/>
      <dgm:spPr/>
      <dgm:t>
        <a:bodyPr/>
        <a:lstStyle/>
        <a:p>
          <a:endParaRPr lang="en-US"/>
        </a:p>
      </dgm:t>
    </dgm:pt>
    <dgm:pt modelId="{6DBEB1E5-A64D-4DF4-85EF-32AD50ED0B76}" type="sibTrans" cxnId="{899ACBAC-BD84-43D4-8A57-F8EF0D13BFBC}">
      <dgm:prSet/>
      <dgm:spPr/>
      <dgm:t>
        <a:bodyPr/>
        <a:lstStyle/>
        <a:p>
          <a:endParaRPr lang="en-US"/>
        </a:p>
      </dgm:t>
    </dgm:pt>
    <dgm:pt modelId="{E741C303-4DCF-4920-8D03-F22FB3C70B3D}" type="pres">
      <dgm:prSet presAssocID="{AA8616B6-C06F-4A0F-8BC1-CD1663BFCDA5}" presName="root" presStyleCnt="0">
        <dgm:presLayoutVars>
          <dgm:dir/>
          <dgm:resizeHandles val="exact"/>
        </dgm:presLayoutVars>
      </dgm:prSet>
      <dgm:spPr/>
    </dgm:pt>
    <dgm:pt modelId="{E88A1CEE-B2D7-402B-A4C1-2135F1E4FF54}" type="pres">
      <dgm:prSet presAssocID="{CBE04FBC-5BE9-4048-8301-F3C9B5FE5807}" presName="compNode" presStyleCnt="0"/>
      <dgm:spPr/>
    </dgm:pt>
    <dgm:pt modelId="{E79A8982-FA21-4AB3-BE53-237981DF9709}" type="pres">
      <dgm:prSet presAssocID="{CBE04FBC-5BE9-4048-8301-F3C9B5FE5807}" presName="bgRect" presStyleLbl="bgShp" presStyleIdx="0" presStyleCnt="3"/>
      <dgm:spPr/>
    </dgm:pt>
    <dgm:pt modelId="{0D7080E9-AABD-4204-94F9-3AA00E1E65D8}" type="pres">
      <dgm:prSet presAssocID="{CBE04FBC-5BE9-4048-8301-F3C9B5FE580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B4771F05-E57A-4AD0-A5AB-3BE198479962}" type="pres">
      <dgm:prSet presAssocID="{CBE04FBC-5BE9-4048-8301-F3C9B5FE5807}" presName="spaceRect" presStyleCnt="0"/>
      <dgm:spPr/>
    </dgm:pt>
    <dgm:pt modelId="{92AF68AE-9584-420F-BCE3-5BE06EDBA06C}" type="pres">
      <dgm:prSet presAssocID="{CBE04FBC-5BE9-4048-8301-F3C9B5FE5807}" presName="parTx" presStyleLbl="revTx" presStyleIdx="0" presStyleCnt="3">
        <dgm:presLayoutVars>
          <dgm:chMax val="0"/>
          <dgm:chPref val="0"/>
        </dgm:presLayoutVars>
      </dgm:prSet>
      <dgm:spPr/>
    </dgm:pt>
    <dgm:pt modelId="{CD80A920-EDB5-4E4E-A149-6DF61AB1E50D}" type="pres">
      <dgm:prSet presAssocID="{352B6549-A7A0-479B-88FC-B2646233090D}" presName="sibTrans" presStyleCnt="0"/>
      <dgm:spPr/>
    </dgm:pt>
    <dgm:pt modelId="{B16B9F82-AC7C-4069-B5EF-9DA43E45D42D}" type="pres">
      <dgm:prSet presAssocID="{021530A0-0AC4-4191-88CF-DC97B7110C79}" presName="compNode" presStyleCnt="0"/>
      <dgm:spPr/>
    </dgm:pt>
    <dgm:pt modelId="{BF87C00A-B59C-4049-8ACD-61E5C83D3D2B}" type="pres">
      <dgm:prSet presAssocID="{021530A0-0AC4-4191-88CF-DC97B7110C79}" presName="bgRect" presStyleLbl="bgShp" presStyleIdx="1" presStyleCnt="3"/>
      <dgm:spPr/>
    </dgm:pt>
    <dgm:pt modelId="{79A1D9BF-7895-4AAD-9F9A-D06FF816E64A}" type="pres">
      <dgm:prSet presAssocID="{021530A0-0AC4-4191-88CF-DC97B7110C7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4A51F4C6-A92C-402D-9875-FA19F8B52417}" type="pres">
      <dgm:prSet presAssocID="{021530A0-0AC4-4191-88CF-DC97B7110C79}" presName="spaceRect" presStyleCnt="0"/>
      <dgm:spPr/>
    </dgm:pt>
    <dgm:pt modelId="{2FDABC65-0614-4E8E-B375-2CFB68C43B4C}" type="pres">
      <dgm:prSet presAssocID="{021530A0-0AC4-4191-88CF-DC97B7110C79}" presName="parTx" presStyleLbl="revTx" presStyleIdx="1" presStyleCnt="3">
        <dgm:presLayoutVars>
          <dgm:chMax val="0"/>
          <dgm:chPref val="0"/>
        </dgm:presLayoutVars>
      </dgm:prSet>
      <dgm:spPr/>
    </dgm:pt>
    <dgm:pt modelId="{E3977C32-6AA6-449F-85E1-A28A52EBBD45}" type="pres">
      <dgm:prSet presAssocID="{6EA6DCE2-CA4F-4B04-B2E2-41897F29D196}" presName="sibTrans" presStyleCnt="0"/>
      <dgm:spPr/>
    </dgm:pt>
    <dgm:pt modelId="{2263BE5F-3DC7-4B32-A413-239069177E29}" type="pres">
      <dgm:prSet presAssocID="{8900A37B-9CC9-4738-847B-AE66932AF675}" presName="compNode" presStyleCnt="0"/>
      <dgm:spPr/>
    </dgm:pt>
    <dgm:pt modelId="{8E6A4002-EF6D-4122-BCD9-267118B951BC}" type="pres">
      <dgm:prSet presAssocID="{8900A37B-9CC9-4738-847B-AE66932AF675}" presName="bgRect" presStyleLbl="bgShp" presStyleIdx="2" presStyleCnt="3"/>
      <dgm:spPr/>
    </dgm:pt>
    <dgm:pt modelId="{712F282E-4F44-4EAD-9EB8-ACB4330B1D4B}" type="pres">
      <dgm:prSet presAssocID="{8900A37B-9CC9-4738-847B-AE66932AF67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fused Person"/>
        </a:ext>
      </dgm:extLst>
    </dgm:pt>
    <dgm:pt modelId="{C0CE5F26-4778-44F6-825B-5D970115568A}" type="pres">
      <dgm:prSet presAssocID="{8900A37B-9CC9-4738-847B-AE66932AF675}" presName="spaceRect" presStyleCnt="0"/>
      <dgm:spPr/>
    </dgm:pt>
    <dgm:pt modelId="{7F5A0CD7-644F-41F8-93BE-3E1D265C53F5}" type="pres">
      <dgm:prSet presAssocID="{8900A37B-9CC9-4738-847B-AE66932AF67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8BC1791C-2130-4715-9E70-013C8F7D8E6D}" srcId="{AA8616B6-C06F-4A0F-8BC1-CD1663BFCDA5}" destId="{CBE04FBC-5BE9-4048-8301-F3C9B5FE5807}" srcOrd="0" destOrd="0" parTransId="{4600E329-C349-402B-BC54-94D6E9E7B8AA}" sibTransId="{352B6549-A7A0-479B-88FC-B2646233090D}"/>
    <dgm:cxn modelId="{27C25830-2D9B-46FA-867E-FFE8104FA0DB}" type="presOf" srcId="{8900A37B-9CC9-4738-847B-AE66932AF675}" destId="{7F5A0CD7-644F-41F8-93BE-3E1D265C53F5}" srcOrd="0" destOrd="0" presId="urn:microsoft.com/office/officeart/2018/2/layout/IconVerticalSolidList"/>
    <dgm:cxn modelId="{763FCD42-891E-4804-8F15-B22EF420EDC0}" srcId="{AA8616B6-C06F-4A0F-8BC1-CD1663BFCDA5}" destId="{021530A0-0AC4-4191-88CF-DC97B7110C79}" srcOrd="1" destOrd="0" parTransId="{04FEE0EE-5B7C-4B94-A855-DFD2D5CF418A}" sibTransId="{6EA6DCE2-CA4F-4B04-B2E2-41897F29D196}"/>
    <dgm:cxn modelId="{95F3DF66-FB61-41D4-A447-A9E1A8D95241}" type="presOf" srcId="{CBE04FBC-5BE9-4048-8301-F3C9B5FE5807}" destId="{92AF68AE-9584-420F-BCE3-5BE06EDBA06C}" srcOrd="0" destOrd="0" presId="urn:microsoft.com/office/officeart/2018/2/layout/IconVerticalSolidList"/>
    <dgm:cxn modelId="{37F6FEA2-912E-4F42-AD1E-22590A373EC3}" type="presOf" srcId="{AA8616B6-C06F-4A0F-8BC1-CD1663BFCDA5}" destId="{E741C303-4DCF-4920-8D03-F22FB3C70B3D}" srcOrd="0" destOrd="0" presId="urn:microsoft.com/office/officeart/2018/2/layout/IconVerticalSolidList"/>
    <dgm:cxn modelId="{899ACBAC-BD84-43D4-8A57-F8EF0D13BFBC}" srcId="{AA8616B6-C06F-4A0F-8BC1-CD1663BFCDA5}" destId="{8900A37B-9CC9-4738-847B-AE66932AF675}" srcOrd="2" destOrd="0" parTransId="{09FD57FF-AED6-4762-9FB0-EA92655197A4}" sibTransId="{6DBEB1E5-A64D-4DF4-85EF-32AD50ED0B76}"/>
    <dgm:cxn modelId="{F995FDBD-7940-4B7D-B19C-D16BCB488E1F}" type="presOf" srcId="{021530A0-0AC4-4191-88CF-DC97B7110C79}" destId="{2FDABC65-0614-4E8E-B375-2CFB68C43B4C}" srcOrd="0" destOrd="0" presId="urn:microsoft.com/office/officeart/2018/2/layout/IconVerticalSolidList"/>
    <dgm:cxn modelId="{3A986C1F-3EFB-443D-945D-0CE0B669DA39}" type="presParOf" srcId="{E741C303-4DCF-4920-8D03-F22FB3C70B3D}" destId="{E88A1CEE-B2D7-402B-A4C1-2135F1E4FF54}" srcOrd="0" destOrd="0" presId="urn:microsoft.com/office/officeart/2018/2/layout/IconVerticalSolidList"/>
    <dgm:cxn modelId="{9F359D5D-1166-4961-9092-49F9614F2E15}" type="presParOf" srcId="{E88A1CEE-B2D7-402B-A4C1-2135F1E4FF54}" destId="{E79A8982-FA21-4AB3-BE53-237981DF9709}" srcOrd="0" destOrd="0" presId="urn:microsoft.com/office/officeart/2018/2/layout/IconVerticalSolidList"/>
    <dgm:cxn modelId="{1C4BF437-2221-44D0-BC3D-189B96637B3D}" type="presParOf" srcId="{E88A1CEE-B2D7-402B-A4C1-2135F1E4FF54}" destId="{0D7080E9-AABD-4204-94F9-3AA00E1E65D8}" srcOrd="1" destOrd="0" presId="urn:microsoft.com/office/officeart/2018/2/layout/IconVerticalSolidList"/>
    <dgm:cxn modelId="{F9211C8E-55B7-4425-B1BC-9166ED62AD6B}" type="presParOf" srcId="{E88A1CEE-B2D7-402B-A4C1-2135F1E4FF54}" destId="{B4771F05-E57A-4AD0-A5AB-3BE198479962}" srcOrd="2" destOrd="0" presId="urn:microsoft.com/office/officeart/2018/2/layout/IconVerticalSolidList"/>
    <dgm:cxn modelId="{2051D918-F2BD-4269-A076-353B87B276DC}" type="presParOf" srcId="{E88A1CEE-B2D7-402B-A4C1-2135F1E4FF54}" destId="{92AF68AE-9584-420F-BCE3-5BE06EDBA06C}" srcOrd="3" destOrd="0" presId="urn:microsoft.com/office/officeart/2018/2/layout/IconVerticalSolidList"/>
    <dgm:cxn modelId="{8B2BADA8-057F-4F5A-8C36-D0E9A33EC672}" type="presParOf" srcId="{E741C303-4DCF-4920-8D03-F22FB3C70B3D}" destId="{CD80A920-EDB5-4E4E-A149-6DF61AB1E50D}" srcOrd="1" destOrd="0" presId="urn:microsoft.com/office/officeart/2018/2/layout/IconVerticalSolidList"/>
    <dgm:cxn modelId="{E521B133-D9EA-42EA-B14B-E5190B6B622C}" type="presParOf" srcId="{E741C303-4DCF-4920-8D03-F22FB3C70B3D}" destId="{B16B9F82-AC7C-4069-B5EF-9DA43E45D42D}" srcOrd="2" destOrd="0" presId="urn:microsoft.com/office/officeart/2018/2/layout/IconVerticalSolidList"/>
    <dgm:cxn modelId="{4C0E1BAE-28EA-4761-BA45-F3CEA48BD975}" type="presParOf" srcId="{B16B9F82-AC7C-4069-B5EF-9DA43E45D42D}" destId="{BF87C00A-B59C-4049-8ACD-61E5C83D3D2B}" srcOrd="0" destOrd="0" presId="urn:microsoft.com/office/officeart/2018/2/layout/IconVerticalSolidList"/>
    <dgm:cxn modelId="{8CC8E5B9-6F13-4E82-8B59-FAE825ECD098}" type="presParOf" srcId="{B16B9F82-AC7C-4069-B5EF-9DA43E45D42D}" destId="{79A1D9BF-7895-4AAD-9F9A-D06FF816E64A}" srcOrd="1" destOrd="0" presId="urn:microsoft.com/office/officeart/2018/2/layout/IconVerticalSolidList"/>
    <dgm:cxn modelId="{3901FF1A-ACBE-4A55-A597-1D4BCC413092}" type="presParOf" srcId="{B16B9F82-AC7C-4069-B5EF-9DA43E45D42D}" destId="{4A51F4C6-A92C-402D-9875-FA19F8B52417}" srcOrd="2" destOrd="0" presId="urn:microsoft.com/office/officeart/2018/2/layout/IconVerticalSolidList"/>
    <dgm:cxn modelId="{6D628569-49CB-4BC4-A941-9C00FF4D6A64}" type="presParOf" srcId="{B16B9F82-AC7C-4069-B5EF-9DA43E45D42D}" destId="{2FDABC65-0614-4E8E-B375-2CFB68C43B4C}" srcOrd="3" destOrd="0" presId="urn:microsoft.com/office/officeart/2018/2/layout/IconVerticalSolidList"/>
    <dgm:cxn modelId="{57392FA6-5E12-4F7D-9317-B2208957D8B0}" type="presParOf" srcId="{E741C303-4DCF-4920-8D03-F22FB3C70B3D}" destId="{E3977C32-6AA6-449F-85E1-A28A52EBBD45}" srcOrd="3" destOrd="0" presId="urn:microsoft.com/office/officeart/2018/2/layout/IconVerticalSolidList"/>
    <dgm:cxn modelId="{192CC771-16CC-425B-8303-0FC00B574C4F}" type="presParOf" srcId="{E741C303-4DCF-4920-8D03-F22FB3C70B3D}" destId="{2263BE5F-3DC7-4B32-A413-239069177E29}" srcOrd="4" destOrd="0" presId="urn:microsoft.com/office/officeart/2018/2/layout/IconVerticalSolidList"/>
    <dgm:cxn modelId="{A129A469-1CED-4C3D-921A-934416F9668D}" type="presParOf" srcId="{2263BE5F-3DC7-4B32-A413-239069177E29}" destId="{8E6A4002-EF6D-4122-BCD9-267118B951BC}" srcOrd="0" destOrd="0" presId="urn:microsoft.com/office/officeart/2018/2/layout/IconVerticalSolidList"/>
    <dgm:cxn modelId="{209FCA64-112D-47B7-B462-8E03404D04A1}" type="presParOf" srcId="{2263BE5F-3DC7-4B32-A413-239069177E29}" destId="{712F282E-4F44-4EAD-9EB8-ACB4330B1D4B}" srcOrd="1" destOrd="0" presId="urn:microsoft.com/office/officeart/2018/2/layout/IconVerticalSolidList"/>
    <dgm:cxn modelId="{1386AD33-0B05-49CA-865B-C98534C8F961}" type="presParOf" srcId="{2263BE5F-3DC7-4B32-A413-239069177E29}" destId="{C0CE5F26-4778-44F6-825B-5D970115568A}" srcOrd="2" destOrd="0" presId="urn:microsoft.com/office/officeart/2018/2/layout/IconVerticalSolidList"/>
    <dgm:cxn modelId="{742ACE0C-70F4-4236-99DB-5D7ADCD0305A}" type="presParOf" srcId="{2263BE5F-3DC7-4B32-A413-239069177E29}" destId="{7F5A0CD7-644F-41F8-93BE-3E1D265C53F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29C11D6-2784-4DD8-AE68-F4CB50125D13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D0A223D-9117-45C4-8EF7-F7912E7ACD1E}">
      <dgm:prSet/>
      <dgm:spPr/>
      <dgm:t>
        <a:bodyPr/>
        <a:lstStyle/>
        <a:p>
          <a:r>
            <a:rPr lang="en-US" b="0" i="0" baseline="0" dirty="0">
              <a:latin typeface="Arial" panose="020B0604020202020204" pitchFamily="34" charset="0"/>
              <a:cs typeface="Arial" panose="020B0604020202020204" pitchFamily="34" charset="0"/>
            </a:rPr>
            <a:t>Each session was about 15–20 mins.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9A09405-EDF8-439C-AFB9-3C7D7B738FBA}" type="parTrans" cxnId="{58C3469A-9872-43D7-9D32-CD123E13B5E4}">
      <dgm:prSet/>
      <dgm:spPr/>
      <dgm:t>
        <a:bodyPr/>
        <a:lstStyle/>
        <a:p>
          <a:endParaRPr lang="en-US"/>
        </a:p>
      </dgm:t>
    </dgm:pt>
    <dgm:pt modelId="{2DFDFCE4-B00B-48A9-BE7B-AEDB60BEB7D4}" type="sibTrans" cxnId="{58C3469A-9872-43D7-9D32-CD123E13B5E4}">
      <dgm:prSet/>
      <dgm:spPr/>
      <dgm:t>
        <a:bodyPr/>
        <a:lstStyle/>
        <a:p>
          <a:endParaRPr lang="en-US"/>
        </a:p>
      </dgm:t>
    </dgm:pt>
    <dgm:pt modelId="{B782BC2B-1B9E-42D3-8474-98D2001D22B5}">
      <dgm:prSet/>
      <dgm:spPr/>
      <dgm:t>
        <a:bodyPr/>
        <a:lstStyle/>
        <a:p>
          <a:r>
            <a:rPr lang="en-US" b="0" i="0" baseline="0" dirty="0">
              <a:latin typeface="Arial" panose="020B0604020202020204" pitchFamily="34" charset="0"/>
              <a:cs typeface="Arial" panose="020B0604020202020204" pitchFamily="34" charset="0"/>
            </a:rPr>
            <a:t>10 participants watches 4 short videos (30–60 seconds each) in a random order.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6982DE1-AB11-495A-8258-C973BB41DF49}" type="parTrans" cxnId="{02377A94-1047-4BE2-81F3-E64ED3C99E42}">
      <dgm:prSet/>
      <dgm:spPr/>
      <dgm:t>
        <a:bodyPr/>
        <a:lstStyle/>
        <a:p>
          <a:endParaRPr lang="en-US"/>
        </a:p>
      </dgm:t>
    </dgm:pt>
    <dgm:pt modelId="{3CBA4582-AB10-4559-A84C-5DA58839C6F4}" type="sibTrans" cxnId="{02377A94-1047-4BE2-81F3-E64ED3C99E42}">
      <dgm:prSet/>
      <dgm:spPr/>
      <dgm:t>
        <a:bodyPr/>
        <a:lstStyle/>
        <a:p>
          <a:endParaRPr lang="en-US"/>
        </a:p>
      </dgm:t>
    </dgm:pt>
    <dgm:pt modelId="{1643E7A2-AB6F-435D-809B-8A0A0F261609}">
      <dgm:prSet/>
      <dgm:spPr/>
      <dgm:t>
        <a:bodyPr/>
        <a:lstStyle/>
        <a:p>
          <a:r>
            <a:rPr lang="en-US" b="0" i="0" baseline="0" dirty="0">
              <a:latin typeface="Arial" panose="020B0604020202020204" pitchFamily="34" charset="0"/>
              <a:cs typeface="Arial" panose="020B0604020202020204" pitchFamily="34" charset="0"/>
            </a:rPr>
            <a:t>Post-video surveys Using Google Form 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2EABD48-8429-455F-BC50-C13D24EA62BB}" type="parTrans" cxnId="{D242E793-1249-4C9E-89B6-4A6CDF07058D}">
      <dgm:prSet/>
      <dgm:spPr/>
      <dgm:t>
        <a:bodyPr/>
        <a:lstStyle/>
        <a:p>
          <a:endParaRPr lang="en-US"/>
        </a:p>
      </dgm:t>
    </dgm:pt>
    <dgm:pt modelId="{25096275-110A-4DB8-835C-1635D41E8371}" type="sibTrans" cxnId="{D242E793-1249-4C9E-89B6-4A6CDF07058D}">
      <dgm:prSet/>
      <dgm:spPr/>
      <dgm:t>
        <a:bodyPr/>
        <a:lstStyle/>
        <a:p>
          <a:endParaRPr lang="en-US"/>
        </a:p>
      </dgm:t>
    </dgm:pt>
    <dgm:pt modelId="{96A917F5-5999-49FC-A954-6D6623DDE4E0}">
      <dgm:prSet/>
      <dgm:spPr/>
      <dgm:t>
        <a:bodyPr/>
        <a:lstStyle/>
        <a:p>
          <a:r>
            <a:rPr lang="en-US" b="0" i="0" baseline="0" dirty="0">
              <a:latin typeface="Arial" panose="020B0604020202020204" pitchFamily="34" charset="0"/>
              <a:cs typeface="Arial" panose="020B0604020202020204" pitchFamily="34" charset="0"/>
            </a:rPr>
            <a:t>Comfort, Perceived Friendliness, 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Positive </a:t>
          </a:r>
          <a:r>
            <a:rPr lang="en-US" b="0" i="0" baseline="0" dirty="0">
              <a:latin typeface="Arial" panose="020B0604020202020204" pitchFamily="34" charset="0"/>
              <a:cs typeface="Arial" panose="020B0604020202020204" pitchFamily="34" charset="0"/>
            </a:rPr>
            <a:t>Engagement Intent, Approachability, Relaxation/Tension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EEE363-5A72-4F47-94C5-AC2C8EC24B2C}" type="parTrans" cxnId="{3BF09BEE-C6E1-4D29-B9AD-F5E95583BE61}">
      <dgm:prSet/>
      <dgm:spPr/>
      <dgm:t>
        <a:bodyPr/>
        <a:lstStyle/>
        <a:p>
          <a:endParaRPr lang="en-US"/>
        </a:p>
      </dgm:t>
    </dgm:pt>
    <dgm:pt modelId="{78930B80-EDB1-47F0-8032-9EFFECCD679F}" type="sibTrans" cxnId="{3BF09BEE-C6E1-4D29-B9AD-F5E95583BE61}">
      <dgm:prSet/>
      <dgm:spPr/>
      <dgm:t>
        <a:bodyPr/>
        <a:lstStyle/>
        <a:p>
          <a:endParaRPr lang="en-US"/>
        </a:p>
      </dgm:t>
    </dgm:pt>
    <dgm:pt modelId="{CFC51A80-3A28-4B0F-9BB4-FC1A4D1BEABB}" type="pres">
      <dgm:prSet presAssocID="{F29C11D6-2784-4DD8-AE68-F4CB50125D13}" presName="outerComposite" presStyleCnt="0">
        <dgm:presLayoutVars>
          <dgm:chMax val="5"/>
          <dgm:dir/>
          <dgm:resizeHandles val="exact"/>
        </dgm:presLayoutVars>
      </dgm:prSet>
      <dgm:spPr/>
    </dgm:pt>
    <dgm:pt modelId="{A0173A0C-3CE8-40CE-8DA3-02925BE312A5}" type="pres">
      <dgm:prSet presAssocID="{F29C11D6-2784-4DD8-AE68-F4CB50125D13}" presName="dummyMaxCanvas" presStyleCnt="0">
        <dgm:presLayoutVars/>
      </dgm:prSet>
      <dgm:spPr/>
    </dgm:pt>
    <dgm:pt modelId="{2626874B-634A-4B96-A5BE-58D15ED8F982}" type="pres">
      <dgm:prSet presAssocID="{F29C11D6-2784-4DD8-AE68-F4CB50125D13}" presName="FourNodes_1" presStyleLbl="node1" presStyleIdx="0" presStyleCnt="4">
        <dgm:presLayoutVars>
          <dgm:bulletEnabled val="1"/>
        </dgm:presLayoutVars>
      </dgm:prSet>
      <dgm:spPr/>
    </dgm:pt>
    <dgm:pt modelId="{EAB02DD2-5E3E-4C64-B9A4-504C21266097}" type="pres">
      <dgm:prSet presAssocID="{F29C11D6-2784-4DD8-AE68-F4CB50125D13}" presName="FourNodes_2" presStyleLbl="node1" presStyleIdx="1" presStyleCnt="4">
        <dgm:presLayoutVars>
          <dgm:bulletEnabled val="1"/>
        </dgm:presLayoutVars>
      </dgm:prSet>
      <dgm:spPr/>
    </dgm:pt>
    <dgm:pt modelId="{26156B12-1748-4C09-BE64-EC2C7D259CE4}" type="pres">
      <dgm:prSet presAssocID="{F29C11D6-2784-4DD8-AE68-F4CB50125D13}" presName="FourNodes_3" presStyleLbl="node1" presStyleIdx="2" presStyleCnt="4">
        <dgm:presLayoutVars>
          <dgm:bulletEnabled val="1"/>
        </dgm:presLayoutVars>
      </dgm:prSet>
      <dgm:spPr/>
    </dgm:pt>
    <dgm:pt modelId="{D023BAA7-BD2D-41E1-AD3B-5F96C6B16688}" type="pres">
      <dgm:prSet presAssocID="{F29C11D6-2784-4DD8-AE68-F4CB50125D13}" presName="FourNodes_4" presStyleLbl="node1" presStyleIdx="3" presStyleCnt="4">
        <dgm:presLayoutVars>
          <dgm:bulletEnabled val="1"/>
        </dgm:presLayoutVars>
      </dgm:prSet>
      <dgm:spPr/>
    </dgm:pt>
    <dgm:pt modelId="{9824716C-3782-43AF-8F38-A13309F856EE}" type="pres">
      <dgm:prSet presAssocID="{F29C11D6-2784-4DD8-AE68-F4CB50125D13}" presName="FourConn_1-2" presStyleLbl="fgAccFollowNode1" presStyleIdx="0" presStyleCnt="3">
        <dgm:presLayoutVars>
          <dgm:bulletEnabled val="1"/>
        </dgm:presLayoutVars>
      </dgm:prSet>
      <dgm:spPr/>
    </dgm:pt>
    <dgm:pt modelId="{0ACF62EB-FC02-4A3C-86B9-C684296621B9}" type="pres">
      <dgm:prSet presAssocID="{F29C11D6-2784-4DD8-AE68-F4CB50125D13}" presName="FourConn_2-3" presStyleLbl="fgAccFollowNode1" presStyleIdx="1" presStyleCnt="3">
        <dgm:presLayoutVars>
          <dgm:bulletEnabled val="1"/>
        </dgm:presLayoutVars>
      </dgm:prSet>
      <dgm:spPr/>
    </dgm:pt>
    <dgm:pt modelId="{B2EE5F53-5758-4740-9C8B-0A984FEE6B4D}" type="pres">
      <dgm:prSet presAssocID="{F29C11D6-2784-4DD8-AE68-F4CB50125D13}" presName="FourConn_3-4" presStyleLbl="fgAccFollowNode1" presStyleIdx="2" presStyleCnt="3">
        <dgm:presLayoutVars>
          <dgm:bulletEnabled val="1"/>
        </dgm:presLayoutVars>
      </dgm:prSet>
      <dgm:spPr/>
    </dgm:pt>
    <dgm:pt modelId="{3DA9E087-0657-45C2-A5BC-EA03146B7F06}" type="pres">
      <dgm:prSet presAssocID="{F29C11D6-2784-4DD8-AE68-F4CB50125D13}" presName="FourNodes_1_text" presStyleLbl="node1" presStyleIdx="3" presStyleCnt="4">
        <dgm:presLayoutVars>
          <dgm:bulletEnabled val="1"/>
        </dgm:presLayoutVars>
      </dgm:prSet>
      <dgm:spPr/>
    </dgm:pt>
    <dgm:pt modelId="{DC45E86B-CD1A-4E76-8AC4-197A9C33379D}" type="pres">
      <dgm:prSet presAssocID="{F29C11D6-2784-4DD8-AE68-F4CB50125D13}" presName="FourNodes_2_text" presStyleLbl="node1" presStyleIdx="3" presStyleCnt="4">
        <dgm:presLayoutVars>
          <dgm:bulletEnabled val="1"/>
        </dgm:presLayoutVars>
      </dgm:prSet>
      <dgm:spPr/>
    </dgm:pt>
    <dgm:pt modelId="{0B22D346-5CF3-4B3A-86B3-C2A664A53249}" type="pres">
      <dgm:prSet presAssocID="{F29C11D6-2784-4DD8-AE68-F4CB50125D13}" presName="FourNodes_3_text" presStyleLbl="node1" presStyleIdx="3" presStyleCnt="4">
        <dgm:presLayoutVars>
          <dgm:bulletEnabled val="1"/>
        </dgm:presLayoutVars>
      </dgm:prSet>
      <dgm:spPr/>
    </dgm:pt>
    <dgm:pt modelId="{C2188E5E-1398-422B-A782-E47EC368EDF1}" type="pres">
      <dgm:prSet presAssocID="{F29C11D6-2784-4DD8-AE68-F4CB50125D13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FCFC891E-E669-4F5E-BDD5-BB0EF002DB32}" type="presOf" srcId="{1643E7A2-AB6F-435D-809B-8A0A0F261609}" destId="{0B22D346-5CF3-4B3A-86B3-C2A664A53249}" srcOrd="1" destOrd="0" presId="urn:microsoft.com/office/officeart/2005/8/layout/vProcess5"/>
    <dgm:cxn modelId="{D2F7EF1E-FB88-47B6-A154-F0E38196A703}" type="presOf" srcId="{F29C11D6-2784-4DD8-AE68-F4CB50125D13}" destId="{CFC51A80-3A28-4B0F-9BB4-FC1A4D1BEABB}" srcOrd="0" destOrd="0" presId="urn:microsoft.com/office/officeart/2005/8/layout/vProcess5"/>
    <dgm:cxn modelId="{CEB1DC23-BC30-4716-9160-E15A33E1B083}" type="presOf" srcId="{FD0A223D-9117-45C4-8EF7-F7912E7ACD1E}" destId="{2626874B-634A-4B96-A5BE-58D15ED8F982}" srcOrd="0" destOrd="0" presId="urn:microsoft.com/office/officeart/2005/8/layout/vProcess5"/>
    <dgm:cxn modelId="{CDC7412A-11F9-44F1-AF86-239AAA606D53}" type="presOf" srcId="{3CBA4582-AB10-4559-A84C-5DA58839C6F4}" destId="{0ACF62EB-FC02-4A3C-86B9-C684296621B9}" srcOrd="0" destOrd="0" presId="urn:microsoft.com/office/officeart/2005/8/layout/vProcess5"/>
    <dgm:cxn modelId="{66865640-D4BF-404F-A097-FBFF5E6E3BC5}" type="presOf" srcId="{B782BC2B-1B9E-42D3-8474-98D2001D22B5}" destId="{EAB02DD2-5E3E-4C64-B9A4-504C21266097}" srcOrd="0" destOrd="0" presId="urn:microsoft.com/office/officeart/2005/8/layout/vProcess5"/>
    <dgm:cxn modelId="{C8FC8D42-88AD-47C1-8F9E-495DE334B53D}" type="presOf" srcId="{1643E7A2-AB6F-435D-809B-8A0A0F261609}" destId="{26156B12-1748-4C09-BE64-EC2C7D259CE4}" srcOrd="0" destOrd="0" presId="urn:microsoft.com/office/officeart/2005/8/layout/vProcess5"/>
    <dgm:cxn modelId="{602EEF6C-9260-4B90-A3A2-CCBD24F6BF5A}" type="presOf" srcId="{FD0A223D-9117-45C4-8EF7-F7912E7ACD1E}" destId="{3DA9E087-0657-45C2-A5BC-EA03146B7F06}" srcOrd="1" destOrd="0" presId="urn:microsoft.com/office/officeart/2005/8/layout/vProcess5"/>
    <dgm:cxn modelId="{AC0E8282-AAFA-4A09-8018-331660A55203}" type="presOf" srcId="{B782BC2B-1B9E-42D3-8474-98D2001D22B5}" destId="{DC45E86B-CD1A-4E76-8AC4-197A9C33379D}" srcOrd="1" destOrd="0" presId="urn:microsoft.com/office/officeart/2005/8/layout/vProcess5"/>
    <dgm:cxn modelId="{C4CB918C-DB86-40AC-BF53-49BC53FB147A}" type="presOf" srcId="{96A917F5-5999-49FC-A954-6D6623DDE4E0}" destId="{C2188E5E-1398-422B-A782-E47EC368EDF1}" srcOrd="1" destOrd="0" presId="urn:microsoft.com/office/officeart/2005/8/layout/vProcess5"/>
    <dgm:cxn modelId="{D242E793-1249-4C9E-89B6-4A6CDF07058D}" srcId="{F29C11D6-2784-4DD8-AE68-F4CB50125D13}" destId="{1643E7A2-AB6F-435D-809B-8A0A0F261609}" srcOrd="2" destOrd="0" parTransId="{62EABD48-8429-455F-BC50-C13D24EA62BB}" sibTransId="{25096275-110A-4DB8-835C-1635D41E8371}"/>
    <dgm:cxn modelId="{02377A94-1047-4BE2-81F3-E64ED3C99E42}" srcId="{F29C11D6-2784-4DD8-AE68-F4CB50125D13}" destId="{B782BC2B-1B9E-42D3-8474-98D2001D22B5}" srcOrd="1" destOrd="0" parTransId="{A6982DE1-AB11-495A-8258-C973BB41DF49}" sibTransId="{3CBA4582-AB10-4559-A84C-5DA58839C6F4}"/>
    <dgm:cxn modelId="{58C3469A-9872-43D7-9D32-CD123E13B5E4}" srcId="{F29C11D6-2784-4DD8-AE68-F4CB50125D13}" destId="{FD0A223D-9117-45C4-8EF7-F7912E7ACD1E}" srcOrd="0" destOrd="0" parTransId="{B9A09405-EDF8-439C-AFB9-3C7D7B738FBA}" sibTransId="{2DFDFCE4-B00B-48A9-BE7B-AEDB60BEB7D4}"/>
    <dgm:cxn modelId="{77B940DB-E567-48D1-A41F-B736EBE87358}" type="presOf" srcId="{96A917F5-5999-49FC-A954-6D6623DDE4E0}" destId="{D023BAA7-BD2D-41E1-AD3B-5F96C6B16688}" srcOrd="0" destOrd="0" presId="urn:microsoft.com/office/officeart/2005/8/layout/vProcess5"/>
    <dgm:cxn modelId="{3BF09BEE-C6E1-4D29-B9AD-F5E95583BE61}" srcId="{F29C11D6-2784-4DD8-AE68-F4CB50125D13}" destId="{96A917F5-5999-49FC-A954-6D6623DDE4E0}" srcOrd="3" destOrd="0" parTransId="{14EEE363-5A72-4F47-94C5-AC2C8EC24B2C}" sibTransId="{78930B80-EDB1-47F0-8032-9EFFECCD679F}"/>
    <dgm:cxn modelId="{8CFFE3F1-DC68-4D88-8956-EDD6C4A84D7F}" type="presOf" srcId="{2DFDFCE4-B00B-48A9-BE7B-AEDB60BEB7D4}" destId="{9824716C-3782-43AF-8F38-A13309F856EE}" srcOrd="0" destOrd="0" presId="urn:microsoft.com/office/officeart/2005/8/layout/vProcess5"/>
    <dgm:cxn modelId="{377903FF-5880-4938-BC6A-154646657692}" type="presOf" srcId="{25096275-110A-4DB8-835C-1635D41E8371}" destId="{B2EE5F53-5758-4740-9C8B-0A984FEE6B4D}" srcOrd="0" destOrd="0" presId="urn:microsoft.com/office/officeart/2005/8/layout/vProcess5"/>
    <dgm:cxn modelId="{B631869F-F141-4B08-BF8A-5FA9A8E1DDC6}" type="presParOf" srcId="{CFC51A80-3A28-4B0F-9BB4-FC1A4D1BEABB}" destId="{A0173A0C-3CE8-40CE-8DA3-02925BE312A5}" srcOrd="0" destOrd="0" presId="urn:microsoft.com/office/officeart/2005/8/layout/vProcess5"/>
    <dgm:cxn modelId="{8B7899A5-6957-4FE4-BB8B-E4F93E8553DA}" type="presParOf" srcId="{CFC51A80-3A28-4B0F-9BB4-FC1A4D1BEABB}" destId="{2626874B-634A-4B96-A5BE-58D15ED8F982}" srcOrd="1" destOrd="0" presId="urn:microsoft.com/office/officeart/2005/8/layout/vProcess5"/>
    <dgm:cxn modelId="{093C246E-CA24-4545-9004-3FBB356C960E}" type="presParOf" srcId="{CFC51A80-3A28-4B0F-9BB4-FC1A4D1BEABB}" destId="{EAB02DD2-5E3E-4C64-B9A4-504C21266097}" srcOrd="2" destOrd="0" presId="urn:microsoft.com/office/officeart/2005/8/layout/vProcess5"/>
    <dgm:cxn modelId="{0A01B281-6AC6-43F3-BC86-2F47B2AE5A4F}" type="presParOf" srcId="{CFC51A80-3A28-4B0F-9BB4-FC1A4D1BEABB}" destId="{26156B12-1748-4C09-BE64-EC2C7D259CE4}" srcOrd="3" destOrd="0" presId="urn:microsoft.com/office/officeart/2005/8/layout/vProcess5"/>
    <dgm:cxn modelId="{A1CE2920-913A-476F-B1AE-310DCE48BF02}" type="presParOf" srcId="{CFC51A80-3A28-4B0F-9BB4-FC1A4D1BEABB}" destId="{D023BAA7-BD2D-41E1-AD3B-5F96C6B16688}" srcOrd="4" destOrd="0" presId="urn:microsoft.com/office/officeart/2005/8/layout/vProcess5"/>
    <dgm:cxn modelId="{486B5CA1-9428-4DE5-9EA0-2E05C0B1C5D2}" type="presParOf" srcId="{CFC51A80-3A28-4B0F-9BB4-FC1A4D1BEABB}" destId="{9824716C-3782-43AF-8F38-A13309F856EE}" srcOrd="5" destOrd="0" presId="urn:microsoft.com/office/officeart/2005/8/layout/vProcess5"/>
    <dgm:cxn modelId="{AF56465C-829D-419C-8370-5D02C4B642D2}" type="presParOf" srcId="{CFC51A80-3A28-4B0F-9BB4-FC1A4D1BEABB}" destId="{0ACF62EB-FC02-4A3C-86B9-C684296621B9}" srcOrd="6" destOrd="0" presId="urn:microsoft.com/office/officeart/2005/8/layout/vProcess5"/>
    <dgm:cxn modelId="{EB4DAF3E-7758-4A21-8BA7-2971EFC95AE7}" type="presParOf" srcId="{CFC51A80-3A28-4B0F-9BB4-FC1A4D1BEABB}" destId="{B2EE5F53-5758-4740-9C8B-0A984FEE6B4D}" srcOrd="7" destOrd="0" presId="urn:microsoft.com/office/officeart/2005/8/layout/vProcess5"/>
    <dgm:cxn modelId="{C837AC11-F101-48F5-8B63-A7FEE8B1618B}" type="presParOf" srcId="{CFC51A80-3A28-4B0F-9BB4-FC1A4D1BEABB}" destId="{3DA9E087-0657-45C2-A5BC-EA03146B7F06}" srcOrd="8" destOrd="0" presId="urn:microsoft.com/office/officeart/2005/8/layout/vProcess5"/>
    <dgm:cxn modelId="{48FC6773-AB69-4D15-8AB3-75B62D7ACB81}" type="presParOf" srcId="{CFC51A80-3A28-4B0F-9BB4-FC1A4D1BEABB}" destId="{DC45E86B-CD1A-4E76-8AC4-197A9C33379D}" srcOrd="9" destOrd="0" presId="urn:microsoft.com/office/officeart/2005/8/layout/vProcess5"/>
    <dgm:cxn modelId="{850074DA-2793-4D34-BA5A-F3DB6C995749}" type="presParOf" srcId="{CFC51A80-3A28-4B0F-9BB4-FC1A4D1BEABB}" destId="{0B22D346-5CF3-4B3A-86B3-C2A664A53249}" srcOrd="10" destOrd="0" presId="urn:microsoft.com/office/officeart/2005/8/layout/vProcess5"/>
    <dgm:cxn modelId="{ABB24E98-F156-4C38-A0B7-113022B2A208}" type="presParOf" srcId="{CFC51A80-3A28-4B0F-9BB4-FC1A4D1BEABB}" destId="{C2188E5E-1398-422B-A782-E47EC368EDF1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DEFB1B2-CA9D-48AC-8393-334A15EB2C75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CAB39B74-A3C8-4F0D-8498-202293F0E182}">
      <dgm:prSet/>
      <dgm:spPr/>
      <dgm:t>
        <a:bodyPr/>
        <a:lstStyle/>
        <a:p>
          <a:r>
            <a:rPr lang="en-US" b="0" i="0" dirty="0">
              <a:latin typeface="Arial" panose="020B0604020202020204" pitchFamily="34" charset="0"/>
              <a:cs typeface="Arial" panose="020B0604020202020204" pitchFamily="34" charset="0"/>
            </a:rPr>
            <a:t>How comfortable did you feel when the robot approached you in this video?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53146D5-85B8-41AC-88C2-5B27553F1C22}" type="parTrans" cxnId="{23698D82-F496-44B5-B18A-7FE0F28A00A8}">
      <dgm:prSet/>
      <dgm:spPr/>
      <dgm:t>
        <a:bodyPr/>
        <a:lstStyle/>
        <a:p>
          <a:endParaRPr lang="en-US"/>
        </a:p>
      </dgm:t>
    </dgm:pt>
    <dgm:pt modelId="{06B52276-BE0D-425F-A456-C4B9D10C4266}" type="sibTrans" cxnId="{23698D82-F496-44B5-B18A-7FE0F28A00A8}">
      <dgm:prSet/>
      <dgm:spPr/>
      <dgm:t>
        <a:bodyPr/>
        <a:lstStyle/>
        <a:p>
          <a:endParaRPr lang="en-US"/>
        </a:p>
      </dgm:t>
    </dgm:pt>
    <dgm:pt modelId="{3EBD62DF-BBAA-4DD8-AB65-A9B1242048AE}">
      <dgm:prSet/>
      <dgm:spPr/>
      <dgm:t>
        <a:bodyPr/>
        <a:lstStyle/>
        <a:p>
          <a:r>
            <a:rPr lang="en-US" b="0" i="0" dirty="0">
              <a:latin typeface="Arial" panose="020B0604020202020204" pitchFamily="34" charset="0"/>
              <a:cs typeface="Arial" panose="020B0604020202020204" pitchFamily="34" charset="0"/>
            </a:rPr>
            <a:t>How friendly did the robot seem?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14CA47A-795B-4E09-B2EE-35E4D15E68D0}" type="parTrans" cxnId="{0CFBFF9C-2D91-4435-AAC4-3F7D7F877D27}">
      <dgm:prSet/>
      <dgm:spPr/>
      <dgm:t>
        <a:bodyPr/>
        <a:lstStyle/>
        <a:p>
          <a:endParaRPr lang="en-US"/>
        </a:p>
      </dgm:t>
    </dgm:pt>
    <dgm:pt modelId="{49196142-905B-48A1-B66B-F577DC9A7F58}" type="sibTrans" cxnId="{0CFBFF9C-2D91-4435-AAC4-3F7D7F877D27}">
      <dgm:prSet/>
      <dgm:spPr/>
      <dgm:t>
        <a:bodyPr/>
        <a:lstStyle/>
        <a:p>
          <a:endParaRPr lang="en-US"/>
        </a:p>
      </dgm:t>
    </dgm:pt>
    <dgm:pt modelId="{59229778-3F9E-4EF5-B30C-377D454ED31A}">
      <dgm:prSet/>
      <dgm:spPr/>
      <dgm:t>
        <a:bodyPr/>
        <a:lstStyle/>
        <a:p>
          <a:r>
            <a:rPr lang="en-US" b="0" i="0" dirty="0">
              <a:latin typeface="Arial" panose="020B0604020202020204" pitchFamily="34" charset="0"/>
              <a:cs typeface="Arial" panose="020B0604020202020204" pitchFamily="34" charset="0"/>
            </a:rPr>
            <a:t>Did you feel like the robot was trying to engage with you in a positive way?  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A643E6F-C750-4F17-98E4-BBD0B4D33EC8}" type="parTrans" cxnId="{7CC41AD9-B311-478D-8469-C22090CA3DDD}">
      <dgm:prSet/>
      <dgm:spPr/>
      <dgm:t>
        <a:bodyPr/>
        <a:lstStyle/>
        <a:p>
          <a:endParaRPr lang="en-US"/>
        </a:p>
      </dgm:t>
    </dgm:pt>
    <dgm:pt modelId="{B6ED190F-7460-4E6D-8C92-A3648B4099CA}" type="sibTrans" cxnId="{7CC41AD9-B311-478D-8469-C22090CA3DDD}">
      <dgm:prSet/>
      <dgm:spPr/>
      <dgm:t>
        <a:bodyPr/>
        <a:lstStyle/>
        <a:p>
          <a:endParaRPr lang="en-US"/>
        </a:p>
      </dgm:t>
    </dgm:pt>
    <dgm:pt modelId="{28A59BEB-E77E-4C23-B19E-3C03D59F05A5}">
      <dgm:prSet/>
      <dgm:spPr/>
      <dgm:t>
        <a:bodyPr/>
        <a:lstStyle/>
        <a:p>
          <a:r>
            <a:rPr lang="en-US" b="0" i="0" dirty="0">
              <a:latin typeface="Arial" panose="020B0604020202020204" pitchFamily="34" charset="0"/>
              <a:cs typeface="Arial" panose="020B0604020202020204" pitchFamily="34" charset="0"/>
            </a:rPr>
            <a:t>Did the robot's wave, attentive and nod gestures make it feel more approachable?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E564CF-BCD8-4AA2-86E8-E5FF7167213F}" type="parTrans" cxnId="{4BDD4607-A47E-4B39-B528-9B51C5F421B8}">
      <dgm:prSet/>
      <dgm:spPr/>
      <dgm:t>
        <a:bodyPr/>
        <a:lstStyle/>
        <a:p>
          <a:endParaRPr lang="en-US"/>
        </a:p>
      </dgm:t>
    </dgm:pt>
    <dgm:pt modelId="{C8FAD953-546F-4403-9211-09264F2BB9EE}" type="sibTrans" cxnId="{4BDD4607-A47E-4B39-B528-9B51C5F421B8}">
      <dgm:prSet/>
      <dgm:spPr/>
      <dgm:t>
        <a:bodyPr/>
        <a:lstStyle/>
        <a:p>
          <a:endParaRPr lang="en-US"/>
        </a:p>
      </dgm:t>
    </dgm:pt>
    <dgm:pt modelId="{EF2AF637-EFDC-45F2-BF31-D94A2B99F42C}">
      <dgm:prSet/>
      <dgm:spPr/>
      <dgm:t>
        <a:bodyPr/>
        <a:lstStyle/>
        <a:p>
          <a:r>
            <a:rPr lang="en-US" b="0" i="0" dirty="0">
              <a:latin typeface="Arial" panose="020B0604020202020204" pitchFamily="34" charset="0"/>
              <a:cs typeface="Arial" panose="020B0604020202020204" pitchFamily="34" charset="0"/>
            </a:rPr>
            <a:t>How relaxed or tensed you felt when robot approached you?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B63857-8AEA-4632-9C87-963043A4D77C}" type="parTrans" cxnId="{AE5E9E37-877E-4455-A051-7CD2E3E594B8}">
      <dgm:prSet/>
      <dgm:spPr/>
      <dgm:t>
        <a:bodyPr/>
        <a:lstStyle/>
        <a:p>
          <a:endParaRPr lang="en-US"/>
        </a:p>
      </dgm:t>
    </dgm:pt>
    <dgm:pt modelId="{41C74378-30B4-4D1B-AE81-3EFF7F1C5994}" type="sibTrans" cxnId="{AE5E9E37-877E-4455-A051-7CD2E3E594B8}">
      <dgm:prSet/>
      <dgm:spPr/>
      <dgm:t>
        <a:bodyPr/>
        <a:lstStyle/>
        <a:p>
          <a:endParaRPr lang="en-US"/>
        </a:p>
      </dgm:t>
    </dgm:pt>
    <dgm:pt modelId="{54A849BB-C155-44C9-876B-F50E9A9EBB04}" type="pres">
      <dgm:prSet presAssocID="{6DEFB1B2-CA9D-48AC-8393-334A15EB2C75}" presName="diagram" presStyleCnt="0">
        <dgm:presLayoutVars>
          <dgm:dir/>
          <dgm:resizeHandles val="exact"/>
        </dgm:presLayoutVars>
      </dgm:prSet>
      <dgm:spPr/>
    </dgm:pt>
    <dgm:pt modelId="{6404BC7A-DA67-43DD-B9D2-75E111496F8E}" type="pres">
      <dgm:prSet presAssocID="{CAB39B74-A3C8-4F0D-8498-202293F0E182}" presName="node" presStyleLbl="node1" presStyleIdx="0" presStyleCnt="5">
        <dgm:presLayoutVars>
          <dgm:bulletEnabled val="1"/>
        </dgm:presLayoutVars>
      </dgm:prSet>
      <dgm:spPr/>
    </dgm:pt>
    <dgm:pt modelId="{4311C4E5-D157-438B-B285-A390D5819882}" type="pres">
      <dgm:prSet presAssocID="{06B52276-BE0D-425F-A456-C4B9D10C4266}" presName="sibTrans" presStyleCnt="0"/>
      <dgm:spPr/>
    </dgm:pt>
    <dgm:pt modelId="{4D7B4B28-14BD-46F7-895B-9FA7A354585F}" type="pres">
      <dgm:prSet presAssocID="{3EBD62DF-BBAA-4DD8-AB65-A9B1242048AE}" presName="node" presStyleLbl="node1" presStyleIdx="1" presStyleCnt="5">
        <dgm:presLayoutVars>
          <dgm:bulletEnabled val="1"/>
        </dgm:presLayoutVars>
      </dgm:prSet>
      <dgm:spPr/>
    </dgm:pt>
    <dgm:pt modelId="{63734A02-3044-4B14-9253-6552568257E5}" type="pres">
      <dgm:prSet presAssocID="{49196142-905B-48A1-B66B-F577DC9A7F58}" presName="sibTrans" presStyleCnt="0"/>
      <dgm:spPr/>
    </dgm:pt>
    <dgm:pt modelId="{90415852-1E9E-4119-AD3F-2E98C6268CAF}" type="pres">
      <dgm:prSet presAssocID="{59229778-3F9E-4EF5-B30C-377D454ED31A}" presName="node" presStyleLbl="node1" presStyleIdx="2" presStyleCnt="5">
        <dgm:presLayoutVars>
          <dgm:bulletEnabled val="1"/>
        </dgm:presLayoutVars>
      </dgm:prSet>
      <dgm:spPr/>
    </dgm:pt>
    <dgm:pt modelId="{52013DA8-35CF-4155-A762-7CF3DBD6B618}" type="pres">
      <dgm:prSet presAssocID="{B6ED190F-7460-4E6D-8C92-A3648B4099CA}" presName="sibTrans" presStyleCnt="0"/>
      <dgm:spPr/>
    </dgm:pt>
    <dgm:pt modelId="{CED7E2F3-D900-4C45-AC22-F0A580853275}" type="pres">
      <dgm:prSet presAssocID="{28A59BEB-E77E-4C23-B19E-3C03D59F05A5}" presName="node" presStyleLbl="node1" presStyleIdx="3" presStyleCnt="5">
        <dgm:presLayoutVars>
          <dgm:bulletEnabled val="1"/>
        </dgm:presLayoutVars>
      </dgm:prSet>
      <dgm:spPr/>
    </dgm:pt>
    <dgm:pt modelId="{6DC49570-624C-4AC0-822E-DDA01082BCD6}" type="pres">
      <dgm:prSet presAssocID="{C8FAD953-546F-4403-9211-09264F2BB9EE}" presName="sibTrans" presStyleCnt="0"/>
      <dgm:spPr/>
    </dgm:pt>
    <dgm:pt modelId="{E5FCBCE7-8395-49A9-A636-2E0002316A19}" type="pres">
      <dgm:prSet presAssocID="{EF2AF637-EFDC-45F2-BF31-D94A2B99F42C}" presName="node" presStyleLbl="node1" presStyleIdx="4" presStyleCnt="5">
        <dgm:presLayoutVars>
          <dgm:bulletEnabled val="1"/>
        </dgm:presLayoutVars>
      </dgm:prSet>
      <dgm:spPr/>
    </dgm:pt>
  </dgm:ptLst>
  <dgm:cxnLst>
    <dgm:cxn modelId="{4BDD4607-A47E-4B39-B528-9B51C5F421B8}" srcId="{6DEFB1B2-CA9D-48AC-8393-334A15EB2C75}" destId="{28A59BEB-E77E-4C23-B19E-3C03D59F05A5}" srcOrd="3" destOrd="0" parTransId="{B4E564CF-BCD8-4AA2-86E8-E5FF7167213F}" sibTransId="{C8FAD953-546F-4403-9211-09264F2BB9EE}"/>
    <dgm:cxn modelId="{E2CBDF21-3011-4A49-873C-24DC6BD898B0}" type="presOf" srcId="{EF2AF637-EFDC-45F2-BF31-D94A2B99F42C}" destId="{E5FCBCE7-8395-49A9-A636-2E0002316A19}" srcOrd="0" destOrd="0" presId="urn:microsoft.com/office/officeart/2005/8/layout/default"/>
    <dgm:cxn modelId="{AE5E9E37-877E-4455-A051-7CD2E3E594B8}" srcId="{6DEFB1B2-CA9D-48AC-8393-334A15EB2C75}" destId="{EF2AF637-EFDC-45F2-BF31-D94A2B99F42C}" srcOrd="4" destOrd="0" parTransId="{AAB63857-8AEA-4632-9C87-963043A4D77C}" sibTransId="{41C74378-30B4-4D1B-AE81-3EFF7F1C5994}"/>
    <dgm:cxn modelId="{CDA17F5D-A29B-4893-89CE-B979F3742ADA}" type="presOf" srcId="{3EBD62DF-BBAA-4DD8-AB65-A9B1242048AE}" destId="{4D7B4B28-14BD-46F7-895B-9FA7A354585F}" srcOrd="0" destOrd="0" presId="urn:microsoft.com/office/officeart/2005/8/layout/default"/>
    <dgm:cxn modelId="{B4BC4A51-0529-417C-9AC2-07E4BA58DBFA}" type="presOf" srcId="{CAB39B74-A3C8-4F0D-8498-202293F0E182}" destId="{6404BC7A-DA67-43DD-B9D2-75E111496F8E}" srcOrd="0" destOrd="0" presId="urn:microsoft.com/office/officeart/2005/8/layout/default"/>
    <dgm:cxn modelId="{C374DE75-50E4-40F0-BD94-3F61835601BE}" type="presOf" srcId="{6DEFB1B2-CA9D-48AC-8393-334A15EB2C75}" destId="{54A849BB-C155-44C9-876B-F50E9A9EBB04}" srcOrd="0" destOrd="0" presId="urn:microsoft.com/office/officeart/2005/8/layout/default"/>
    <dgm:cxn modelId="{23698D82-F496-44B5-B18A-7FE0F28A00A8}" srcId="{6DEFB1B2-CA9D-48AC-8393-334A15EB2C75}" destId="{CAB39B74-A3C8-4F0D-8498-202293F0E182}" srcOrd="0" destOrd="0" parTransId="{253146D5-85B8-41AC-88C2-5B27553F1C22}" sibTransId="{06B52276-BE0D-425F-A456-C4B9D10C4266}"/>
    <dgm:cxn modelId="{0CFBFF9C-2D91-4435-AAC4-3F7D7F877D27}" srcId="{6DEFB1B2-CA9D-48AC-8393-334A15EB2C75}" destId="{3EBD62DF-BBAA-4DD8-AB65-A9B1242048AE}" srcOrd="1" destOrd="0" parTransId="{F14CA47A-795B-4E09-B2EE-35E4D15E68D0}" sibTransId="{49196142-905B-48A1-B66B-F577DC9A7F58}"/>
    <dgm:cxn modelId="{16E732AC-4A55-4BB4-BDD7-6864CF914983}" type="presOf" srcId="{59229778-3F9E-4EF5-B30C-377D454ED31A}" destId="{90415852-1E9E-4119-AD3F-2E98C6268CAF}" srcOrd="0" destOrd="0" presId="urn:microsoft.com/office/officeart/2005/8/layout/default"/>
    <dgm:cxn modelId="{468920B4-35AC-4D25-B61F-1413C8FE67D7}" type="presOf" srcId="{28A59BEB-E77E-4C23-B19E-3C03D59F05A5}" destId="{CED7E2F3-D900-4C45-AC22-F0A580853275}" srcOrd="0" destOrd="0" presId="urn:microsoft.com/office/officeart/2005/8/layout/default"/>
    <dgm:cxn modelId="{7CC41AD9-B311-478D-8469-C22090CA3DDD}" srcId="{6DEFB1B2-CA9D-48AC-8393-334A15EB2C75}" destId="{59229778-3F9E-4EF5-B30C-377D454ED31A}" srcOrd="2" destOrd="0" parTransId="{3A643E6F-C750-4F17-98E4-BBD0B4D33EC8}" sibTransId="{B6ED190F-7460-4E6D-8C92-A3648B4099CA}"/>
    <dgm:cxn modelId="{0FB1DBE1-7A7A-49DF-90D6-A13D70DD3612}" type="presParOf" srcId="{54A849BB-C155-44C9-876B-F50E9A9EBB04}" destId="{6404BC7A-DA67-43DD-B9D2-75E111496F8E}" srcOrd="0" destOrd="0" presId="urn:microsoft.com/office/officeart/2005/8/layout/default"/>
    <dgm:cxn modelId="{B4967CB0-3BBB-401E-81E3-BF79582812C8}" type="presParOf" srcId="{54A849BB-C155-44C9-876B-F50E9A9EBB04}" destId="{4311C4E5-D157-438B-B285-A390D5819882}" srcOrd="1" destOrd="0" presId="urn:microsoft.com/office/officeart/2005/8/layout/default"/>
    <dgm:cxn modelId="{E1E5B2BA-200B-4A57-A3F5-6C1440F6BAFB}" type="presParOf" srcId="{54A849BB-C155-44C9-876B-F50E9A9EBB04}" destId="{4D7B4B28-14BD-46F7-895B-9FA7A354585F}" srcOrd="2" destOrd="0" presId="urn:microsoft.com/office/officeart/2005/8/layout/default"/>
    <dgm:cxn modelId="{06AB898F-D805-4995-A0E9-42263630C150}" type="presParOf" srcId="{54A849BB-C155-44C9-876B-F50E9A9EBB04}" destId="{63734A02-3044-4B14-9253-6552568257E5}" srcOrd="3" destOrd="0" presId="urn:microsoft.com/office/officeart/2005/8/layout/default"/>
    <dgm:cxn modelId="{01DDE54D-E29E-4751-82A6-FB08467418F9}" type="presParOf" srcId="{54A849BB-C155-44C9-876B-F50E9A9EBB04}" destId="{90415852-1E9E-4119-AD3F-2E98C6268CAF}" srcOrd="4" destOrd="0" presId="urn:microsoft.com/office/officeart/2005/8/layout/default"/>
    <dgm:cxn modelId="{4BE90918-0F91-45EF-AFFC-10BEAB066B3A}" type="presParOf" srcId="{54A849BB-C155-44C9-876B-F50E9A9EBB04}" destId="{52013DA8-35CF-4155-A762-7CF3DBD6B618}" srcOrd="5" destOrd="0" presId="urn:microsoft.com/office/officeart/2005/8/layout/default"/>
    <dgm:cxn modelId="{1ED9F7EE-6902-4290-988B-D343EE134A87}" type="presParOf" srcId="{54A849BB-C155-44C9-876B-F50E9A9EBB04}" destId="{CED7E2F3-D900-4C45-AC22-F0A580853275}" srcOrd="6" destOrd="0" presId="urn:microsoft.com/office/officeart/2005/8/layout/default"/>
    <dgm:cxn modelId="{4AB93F18-7D94-41D0-BA0F-9506A9C8DAC5}" type="presParOf" srcId="{54A849BB-C155-44C9-876B-F50E9A9EBB04}" destId="{6DC49570-624C-4AC0-822E-DDA01082BCD6}" srcOrd="7" destOrd="0" presId="urn:microsoft.com/office/officeart/2005/8/layout/default"/>
    <dgm:cxn modelId="{7623A1D7-B781-4B3C-A899-E3F63752397F}" type="presParOf" srcId="{54A849BB-C155-44C9-876B-F50E9A9EBB04}" destId="{E5FCBCE7-8395-49A9-A636-2E0002316A19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3698F24-287A-443B-A1A8-620EF285B4D5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5BF6A83-F1A8-4115-8CAB-983E07822FF2}">
      <dgm:prSet/>
      <dgm:spPr/>
      <dgm:t>
        <a:bodyPr/>
        <a:lstStyle/>
        <a:p>
          <a:r>
            <a:rPr lang="en-US" b="0" i="0" baseline="0"/>
            <a:t>Highest comfort and approachability in slow approach + optimal distance scenario</a:t>
          </a:r>
          <a:endParaRPr lang="en-US"/>
        </a:p>
      </dgm:t>
    </dgm:pt>
    <dgm:pt modelId="{715FBF38-FDFA-4883-8AB8-FBFF8EDD195F}" type="parTrans" cxnId="{9B3A2549-C061-4BBB-BD3A-2979947730B2}">
      <dgm:prSet/>
      <dgm:spPr/>
      <dgm:t>
        <a:bodyPr/>
        <a:lstStyle/>
        <a:p>
          <a:endParaRPr lang="en-US"/>
        </a:p>
      </dgm:t>
    </dgm:pt>
    <dgm:pt modelId="{C9260644-EE4F-47DB-8044-C062885EBECF}" type="sibTrans" cxnId="{9B3A2549-C061-4BBB-BD3A-2979947730B2}">
      <dgm:prSet/>
      <dgm:spPr/>
      <dgm:t>
        <a:bodyPr/>
        <a:lstStyle/>
        <a:p>
          <a:endParaRPr lang="en-US"/>
        </a:p>
      </dgm:t>
    </dgm:pt>
    <dgm:pt modelId="{7A5A2E41-0700-4896-A3C0-CE9AD224AE28}">
      <dgm:prSet/>
      <dgm:spPr/>
      <dgm:t>
        <a:bodyPr/>
        <a:lstStyle/>
        <a:p>
          <a:r>
            <a:rPr lang="en-US" b="0" i="0" baseline="0"/>
            <a:t>Significantly lower comfort/tension in fast approaches, especially with close distance</a:t>
          </a:r>
          <a:endParaRPr lang="en-US"/>
        </a:p>
      </dgm:t>
    </dgm:pt>
    <dgm:pt modelId="{9C11E366-5767-4A8B-AC87-20E994265D1B}" type="parTrans" cxnId="{C1D0538E-C854-4605-B9EC-412D3FB3DC00}">
      <dgm:prSet/>
      <dgm:spPr/>
      <dgm:t>
        <a:bodyPr/>
        <a:lstStyle/>
        <a:p>
          <a:endParaRPr lang="en-US"/>
        </a:p>
      </dgm:t>
    </dgm:pt>
    <dgm:pt modelId="{B9E47DA8-A9A2-40B3-9585-50F4B9BCA837}" type="sibTrans" cxnId="{C1D0538E-C854-4605-B9EC-412D3FB3DC00}">
      <dgm:prSet/>
      <dgm:spPr/>
      <dgm:t>
        <a:bodyPr/>
        <a:lstStyle/>
        <a:p>
          <a:endParaRPr lang="en-US"/>
        </a:p>
      </dgm:t>
    </dgm:pt>
    <dgm:pt modelId="{29719DD2-7C7F-445A-8088-11E3BFBA2913}">
      <dgm:prSet/>
      <dgm:spPr/>
      <dgm:t>
        <a:bodyPr/>
        <a:lstStyle/>
        <a:p>
          <a:r>
            <a:rPr lang="en-US" b="0" i="0" baseline="0" dirty="0"/>
            <a:t>Friendly gestures overshadowed by rapid approaching speed</a:t>
          </a:r>
          <a:endParaRPr lang="en-US" dirty="0"/>
        </a:p>
      </dgm:t>
    </dgm:pt>
    <dgm:pt modelId="{D7EEAC60-8BE9-402E-A980-8C94C3F1EEF5}" type="parTrans" cxnId="{C8F66D1B-694F-4AAC-9EEE-B180705E99EE}">
      <dgm:prSet/>
      <dgm:spPr/>
      <dgm:t>
        <a:bodyPr/>
        <a:lstStyle/>
        <a:p>
          <a:endParaRPr lang="en-US"/>
        </a:p>
      </dgm:t>
    </dgm:pt>
    <dgm:pt modelId="{AE41977C-B28F-47DE-8516-65B042044EFE}" type="sibTrans" cxnId="{C8F66D1B-694F-4AAC-9EEE-B180705E99EE}">
      <dgm:prSet/>
      <dgm:spPr/>
      <dgm:t>
        <a:bodyPr/>
        <a:lstStyle/>
        <a:p>
          <a:endParaRPr lang="en-US"/>
        </a:p>
      </dgm:t>
    </dgm:pt>
    <dgm:pt modelId="{44055821-111B-4AD1-B698-93FE2A325245}" type="pres">
      <dgm:prSet presAssocID="{73698F24-287A-443B-A1A8-620EF285B4D5}" presName="outerComposite" presStyleCnt="0">
        <dgm:presLayoutVars>
          <dgm:chMax val="5"/>
          <dgm:dir/>
          <dgm:resizeHandles val="exact"/>
        </dgm:presLayoutVars>
      </dgm:prSet>
      <dgm:spPr/>
    </dgm:pt>
    <dgm:pt modelId="{7A2CAE5D-B095-4DF7-B422-3C8ED16358AE}" type="pres">
      <dgm:prSet presAssocID="{73698F24-287A-443B-A1A8-620EF285B4D5}" presName="dummyMaxCanvas" presStyleCnt="0">
        <dgm:presLayoutVars/>
      </dgm:prSet>
      <dgm:spPr/>
    </dgm:pt>
    <dgm:pt modelId="{8883E1BD-F36A-458B-AA1D-043BA6195828}" type="pres">
      <dgm:prSet presAssocID="{73698F24-287A-443B-A1A8-620EF285B4D5}" presName="ThreeNodes_1" presStyleLbl="node1" presStyleIdx="0" presStyleCnt="3">
        <dgm:presLayoutVars>
          <dgm:bulletEnabled val="1"/>
        </dgm:presLayoutVars>
      </dgm:prSet>
      <dgm:spPr/>
    </dgm:pt>
    <dgm:pt modelId="{579DFFEF-3947-4371-BCCB-004D2B668065}" type="pres">
      <dgm:prSet presAssocID="{73698F24-287A-443B-A1A8-620EF285B4D5}" presName="ThreeNodes_2" presStyleLbl="node1" presStyleIdx="1" presStyleCnt="3">
        <dgm:presLayoutVars>
          <dgm:bulletEnabled val="1"/>
        </dgm:presLayoutVars>
      </dgm:prSet>
      <dgm:spPr/>
    </dgm:pt>
    <dgm:pt modelId="{E22F48C5-D4B7-4502-9749-7B42A86E95EA}" type="pres">
      <dgm:prSet presAssocID="{73698F24-287A-443B-A1A8-620EF285B4D5}" presName="ThreeNodes_3" presStyleLbl="node1" presStyleIdx="2" presStyleCnt="3">
        <dgm:presLayoutVars>
          <dgm:bulletEnabled val="1"/>
        </dgm:presLayoutVars>
      </dgm:prSet>
      <dgm:spPr/>
    </dgm:pt>
    <dgm:pt modelId="{597A23B9-5ADF-47BC-86C4-3A3B6E5295ED}" type="pres">
      <dgm:prSet presAssocID="{73698F24-287A-443B-A1A8-620EF285B4D5}" presName="ThreeConn_1-2" presStyleLbl="fgAccFollowNode1" presStyleIdx="0" presStyleCnt="2">
        <dgm:presLayoutVars>
          <dgm:bulletEnabled val="1"/>
        </dgm:presLayoutVars>
      </dgm:prSet>
      <dgm:spPr/>
    </dgm:pt>
    <dgm:pt modelId="{A4B01B26-3BC0-4336-9026-AE5D2DC9933D}" type="pres">
      <dgm:prSet presAssocID="{73698F24-287A-443B-A1A8-620EF285B4D5}" presName="ThreeConn_2-3" presStyleLbl="fgAccFollowNode1" presStyleIdx="1" presStyleCnt="2">
        <dgm:presLayoutVars>
          <dgm:bulletEnabled val="1"/>
        </dgm:presLayoutVars>
      </dgm:prSet>
      <dgm:spPr/>
    </dgm:pt>
    <dgm:pt modelId="{F95D0D52-F612-4D14-9A1A-F3F7E9C3A5E1}" type="pres">
      <dgm:prSet presAssocID="{73698F24-287A-443B-A1A8-620EF285B4D5}" presName="ThreeNodes_1_text" presStyleLbl="node1" presStyleIdx="2" presStyleCnt="3">
        <dgm:presLayoutVars>
          <dgm:bulletEnabled val="1"/>
        </dgm:presLayoutVars>
      </dgm:prSet>
      <dgm:spPr/>
    </dgm:pt>
    <dgm:pt modelId="{19690561-8971-42EA-ABB8-5559E4B9B02E}" type="pres">
      <dgm:prSet presAssocID="{73698F24-287A-443B-A1A8-620EF285B4D5}" presName="ThreeNodes_2_text" presStyleLbl="node1" presStyleIdx="2" presStyleCnt="3">
        <dgm:presLayoutVars>
          <dgm:bulletEnabled val="1"/>
        </dgm:presLayoutVars>
      </dgm:prSet>
      <dgm:spPr/>
    </dgm:pt>
    <dgm:pt modelId="{426037D1-00F9-4B52-A315-09AFB0F24984}" type="pres">
      <dgm:prSet presAssocID="{73698F24-287A-443B-A1A8-620EF285B4D5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08D6060A-E091-4751-8D84-77E29479AAB9}" type="presOf" srcId="{A5BF6A83-F1A8-4115-8CAB-983E07822FF2}" destId="{F95D0D52-F612-4D14-9A1A-F3F7E9C3A5E1}" srcOrd="1" destOrd="0" presId="urn:microsoft.com/office/officeart/2005/8/layout/vProcess5"/>
    <dgm:cxn modelId="{C8120C0C-93DF-4138-A3AD-3B5B6AF1FCB0}" type="presOf" srcId="{29719DD2-7C7F-445A-8088-11E3BFBA2913}" destId="{E22F48C5-D4B7-4502-9749-7B42A86E95EA}" srcOrd="0" destOrd="0" presId="urn:microsoft.com/office/officeart/2005/8/layout/vProcess5"/>
    <dgm:cxn modelId="{C8F66D1B-694F-4AAC-9EEE-B180705E99EE}" srcId="{73698F24-287A-443B-A1A8-620EF285B4D5}" destId="{29719DD2-7C7F-445A-8088-11E3BFBA2913}" srcOrd="2" destOrd="0" parTransId="{D7EEAC60-8BE9-402E-A980-8C94C3F1EEF5}" sibTransId="{AE41977C-B28F-47DE-8516-65B042044EFE}"/>
    <dgm:cxn modelId="{67431769-8E72-4FD1-BB0B-E3A1F45F81A0}" type="presOf" srcId="{A5BF6A83-F1A8-4115-8CAB-983E07822FF2}" destId="{8883E1BD-F36A-458B-AA1D-043BA6195828}" srcOrd="0" destOrd="0" presId="urn:microsoft.com/office/officeart/2005/8/layout/vProcess5"/>
    <dgm:cxn modelId="{9B3A2549-C061-4BBB-BD3A-2979947730B2}" srcId="{73698F24-287A-443B-A1A8-620EF285B4D5}" destId="{A5BF6A83-F1A8-4115-8CAB-983E07822FF2}" srcOrd="0" destOrd="0" parTransId="{715FBF38-FDFA-4883-8AB8-FBFF8EDD195F}" sibTransId="{C9260644-EE4F-47DB-8044-C062885EBECF}"/>
    <dgm:cxn modelId="{99F2DB6C-F7A6-4106-93A9-97F76FA4CAED}" type="presOf" srcId="{73698F24-287A-443B-A1A8-620EF285B4D5}" destId="{44055821-111B-4AD1-B698-93FE2A325245}" srcOrd="0" destOrd="0" presId="urn:microsoft.com/office/officeart/2005/8/layout/vProcess5"/>
    <dgm:cxn modelId="{B5ED2756-86F7-4DCF-A114-CA68647BD24F}" type="presOf" srcId="{7A5A2E41-0700-4896-A3C0-CE9AD224AE28}" destId="{19690561-8971-42EA-ABB8-5559E4B9B02E}" srcOrd="1" destOrd="0" presId="urn:microsoft.com/office/officeart/2005/8/layout/vProcess5"/>
    <dgm:cxn modelId="{C1D0538E-C854-4605-B9EC-412D3FB3DC00}" srcId="{73698F24-287A-443B-A1A8-620EF285B4D5}" destId="{7A5A2E41-0700-4896-A3C0-CE9AD224AE28}" srcOrd="1" destOrd="0" parTransId="{9C11E366-5767-4A8B-AC87-20E994265D1B}" sibTransId="{B9E47DA8-A9A2-40B3-9585-50F4B9BCA837}"/>
    <dgm:cxn modelId="{BA29A29B-87D1-413D-B330-66532D2DC336}" type="presOf" srcId="{B9E47DA8-A9A2-40B3-9585-50F4B9BCA837}" destId="{A4B01B26-3BC0-4336-9026-AE5D2DC9933D}" srcOrd="0" destOrd="0" presId="urn:microsoft.com/office/officeart/2005/8/layout/vProcess5"/>
    <dgm:cxn modelId="{D8E6E1C0-7F2A-42B7-A6AB-2B5CBA13896C}" type="presOf" srcId="{C9260644-EE4F-47DB-8044-C062885EBECF}" destId="{597A23B9-5ADF-47BC-86C4-3A3B6E5295ED}" srcOrd="0" destOrd="0" presId="urn:microsoft.com/office/officeart/2005/8/layout/vProcess5"/>
    <dgm:cxn modelId="{6D78BECB-1405-4B91-9FC2-BDB528091B6F}" type="presOf" srcId="{7A5A2E41-0700-4896-A3C0-CE9AD224AE28}" destId="{579DFFEF-3947-4371-BCCB-004D2B668065}" srcOrd="0" destOrd="0" presId="urn:microsoft.com/office/officeart/2005/8/layout/vProcess5"/>
    <dgm:cxn modelId="{892B8FEA-EC20-4D58-B24A-6B10D581BA97}" type="presOf" srcId="{29719DD2-7C7F-445A-8088-11E3BFBA2913}" destId="{426037D1-00F9-4B52-A315-09AFB0F24984}" srcOrd="1" destOrd="0" presId="urn:microsoft.com/office/officeart/2005/8/layout/vProcess5"/>
    <dgm:cxn modelId="{53D38954-F845-4557-A6A2-EBCDD326DB56}" type="presParOf" srcId="{44055821-111B-4AD1-B698-93FE2A325245}" destId="{7A2CAE5D-B095-4DF7-B422-3C8ED16358AE}" srcOrd="0" destOrd="0" presId="urn:microsoft.com/office/officeart/2005/8/layout/vProcess5"/>
    <dgm:cxn modelId="{7A939BA4-C32A-4AC5-8DC5-45C1889E66FE}" type="presParOf" srcId="{44055821-111B-4AD1-B698-93FE2A325245}" destId="{8883E1BD-F36A-458B-AA1D-043BA6195828}" srcOrd="1" destOrd="0" presId="urn:microsoft.com/office/officeart/2005/8/layout/vProcess5"/>
    <dgm:cxn modelId="{156307CD-BB91-48B1-9647-61635E9824D2}" type="presParOf" srcId="{44055821-111B-4AD1-B698-93FE2A325245}" destId="{579DFFEF-3947-4371-BCCB-004D2B668065}" srcOrd="2" destOrd="0" presId="urn:microsoft.com/office/officeart/2005/8/layout/vProcess5"/>
    <dgm:cxn modelId="{6D59AC07-F617-43ED-9372-4840FC4D1800}" type="presParOf" srcId="{44055821-111B-4AD1-B698-93FE2A325245}" destId="{E22F48C5-D4B7-4502-9749-7B42A86E95EA}" srcOrd="3" destOrd="0" presId="urn:microsoft.com/office/officeart/2005/8/layout/vProcess5"/>
    <dgm:cxn modelId="{2FA0F670-2F55-420B-877C-0B62DB9886F8}" type="presParOf" srcId="{44055821-111B-4AD1-B698-93FE2A325245}" destId="{597A23B9-5ADF-47BC-86C4-3A3B6E5295ED}" srcOrd="4" destOrd="0" presId="urn:microsoft.com/office/officeart/2005/8/layout/vProcess5"/>
    <dgm:cxn modelId="{E831909D-60F0-41D5-93B9-FDA546F5E94C}" type="presParOf" srcId="{44055821-111B-4AD1-B698-93FE2A325245}" destId="{A4B01B26-3BC0-4336-9026-AE5D2DC9933D}" srcOrd="5" destOrd="0" presId="urn:microsoft.com/office/officeart/2005/8/layout/vProcess5"/>
    <dgm:cxn modelId="{31D9C947-AE1D-427F-BABF-5AF88874D6D4}" type="presParOf" srcId="{44055821-111B-4AD1-B698-93FE2A325245}" destId="{F95D0D52-F612-4D14-9A1A-F3F7E9C3A5E1}" srcOrd="6" destOrd="0" presId="urn:microsoft.com/office/officeart/2005/8/layout/vProcess5"/>
    <dgm:cxn modelId="{03E9CCE2-BFB4-41D2-8F08-DC0C40FAB137}" type="presParOf" srcId="{44055821-111B-4AD1-B698-93FE2A325245}" destId="{19690561-8971-42EA-ABB8-5559E4B9B02E}" srcOrd="7" destOrd="0" presId="urn:microsoft.com/office/officeart/2005/8/layout/vProcess5"/>
    <dgm:cxn modelId="{92B08924-42A2-48D3-8EE8-6A65307B4F13}" type="presParOf" srcId="{44055821-111B-4AD1-B698-93FE2A325245}" destId="{426037D1-00F9-4B52-A315-09AFB0F24984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84F8AD7-02B9-4C23-AFDA-4C8E03085E8C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F5DBEE1-1EC8-490F-AFEC-8F624614D454}">
      <dgm:prSet/>
      <dgm:spPr/>
      <dgm:t>
        <a:bodyPr/>
        <a:lstStyle/>
        <a:p>
          <a:r>
            <a:rPr lang="en-US" b="0" i="0" baseline="0" dirty="0"/>
            <a:t>Results suggest that developers should prioritize predictable, measured movement patterns in youth-focused robotics. </a:t>
          </a:r>
          <a:endParaRPr lang="en-US" dirty="0"/>
        </a:p>
      </dgm:t>
    </dgm:pt>
    <dgm:pt modelId="{A810F685-BA58-4296-9D87-4BF15FEE2855}" type="parTrans" cxnId="{24CA8D67-C383-4480-B589-F99433D7EA7B}">
      <dgm:prSet/>
      <dgm:spPr/>
      <dgm:t>
        <a:bodyPr/>
        <a:lstStyle/>
        <a:p>
          <a:endParaRPr lang="en-US"/>
        </a:p>
      </dgm:t>
    </dgm:pt>
    <dgm:pt modelId="{91BB07B2-DC9E-47DF-914F-1ECA85EFC779}" type="sibTrans" cxnId="{24CA8D67-C383-4480-B589-F99433D7EA7B}">
      <dgm:prSet/>
      <dgm:spPr/>
      <dgm:t>
        <a:bodyPr/>
        <a:lstStyle/>
        <a:p>
          <a:endParaRPr lang="en-US"/>
        </a:p>
      </dgm:t>
    </dgm:pt>
    <dgm:pt modelId="{1D2E66D0-9D36-4AFA-AD61-385EDD5E10B6}">
      <dgm:prSet/>
      <dgm:spPr/>
      <dgm:t>
        <a:bodyPr/>
        <a:lstStyle/>
        <a:p>
          <a:r>
            <a:rPr lang="en-US" dirty="0"/>
            <a:t>Slower approach speeds, stopping at optimal distances significantly increased comfort and relaxation levels. Fast approach speeds combined with a close stopping distance, increases anxiety and reduced approachability.</a:t>
          </a:r>
          <a:endParaRPr lang="en-CA" dirty="0"/>
        </a:p>
      </dgm:t>
    </dgm:pt>
    <dgm:pt modelId="{B9EC2581-9E57-4205-A39B-F99E08F3BC0F}" type="parTrans" cxnId="{AB4158CF-93FC-49E9-9793-9271075DEACA}">
      <dgm:prSet/>
      <dgm:spPr/>
      <dgm:t>
        <a:bodyPr/>
        <a:lstStyle/>
        <a:p>
          <a:endParaRPr lang="en-CA"/>
        </a:p>
      </dgm:t>
    </dgm:pt>
    <dgm:pt modelId="{E9690DEC-7163-449D-9A6B-AAA951E4317A}" type="sibTrans" cxnId="{AB4158CF-93FC-49E9-9793-9271075DEACA}">
      <dgm:prSet/>
      <dgm:spPr/>
      <dgm:t>
        <a:bodyPr/>
        <a:lstStyle/>
        <a:p>
          <a:endParaRPr lang="en-CA"/>
        </a:p>
      </dgm:t>
    </dgm:pt>
    <dgm:pt modelId="{6708B546-1BF3-4B34-BFD0-B8F035D72362}">
      <dgm:prSet/>
      <dgm:spPr/>
      <dgm:t>
        <a:bodyPr/>
        <a:lstStyle/>
        <a:p>
          <a:r>
            <a:rPr lang="en-US" dirty="0"/>
            <a:t>Friendly gestures (wave, nod, shy gesture) help the robot appear social, their positive impact diminishes if adolescents perceive an invasion of personal space or an abrupt motion.</a:t>
          </a:r>
          <a:endParaRPr lang="en-CA" dirty="0"/>
        </a:p>
      </dgm:t>
    </dgm:pt>
    <dgm:pt modelId="{E02D4E3D-9043-45A8-AD50-C1944A46F4CF}" type="parTrans" cxnId="{30FBA357-1B7C-43DB-BF4E-A53DDCDF7137}">
      <dgm:prSet/>
      <dgm:spPr/>
      <dgm:t>
        <a:bodyPr/>
        <a:lstStyle/>
        <a:p>
          <a:endParaRPr lang="en-CA"/>
        </a:p>
      </dgm:t>
    </dgm:pt>
    <dgm:pt modelId="{12DFE61B-D523-476F-AF99-0133892A2E7D}" type="sibTrans" cxnId="{30FBA357-1B7C-43DB-BF4E-A53DDCDF7137}">
      <dgm:prSet/>
      <dgm:spPr/>
      <dgm:t>
        <a:bodyPr/>
        <a:lstStyle/>
        <a:p>
          <a:endParaRPr lang="en-CA"/>
        </a:p>
      </dgm:t>
    </dgm:pt>
    <dgm:pt modelId="{596B67DF-CC37-478A-84D0-D36B43F0E29D}" type="pres">
      <dgm:prSet presAssocID="{184F8AD7-02B9-4C23-AFDA-4C8E03085E8C}" presName="linear" presStyleCnt="0">
        <dgm:presLayoutVars>
          <dgm:animLvl val="lvl"/>
          <dgm:resizeHandles val="exact"/>
        </dgm:presLayoutVars>
      </dgm:prSet>
      <dgm:spPr/>
    </dgm:pt>
    <dgm:pt modelId="{EAD4B4C4-5924-49B0-9A19-8FD6C407F74B}" type="pres">
      <dgm:prSet presAssocID="{CF5DBEE1-1EC8-490F-AFEC-8F624614D454}" presName="parentText" presStyleLbl="node1" presStyleIdx="0" presStyleCnt="3" custLinFactY="199592" custLinFactNeighborX="333" custLinFactNeighborY="200000">
        <dgm:presLayoutVars>
          <dgm:chMax val="0"/>
          <dgm:bulletEnabled val="1"/>
        </dgm:presLayoutVars>
      </dgm:prSet>
      <dgm:spPr/>
    </dgm:pt>
    <dgm:pt modelId="{F8FF62FE-0A0C-4B38-BE6A-A3E4FC7F8A7C}" type="pres">
      <dgm:prSet presAssocID="{91BB07B2-DC9E-47DF-914F-1ECA85EFC779}" presName="spacer" presStyleCnt="0"/>
      <dgm:spPr/>
    </dgm:pt>
    <dgm:pt modelId="{4F1CB653-9F8C-427B-81CE-ABB273723AB5}" type="pres">
      <dgm:prSet presAssocID="{1D2E66D0-9D36-4AFA-AD61-385EDD5E10B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B3F770D-D796-406A-B15D-22671E0474D0}" type="pres">
      <dgm:prSet presAssocID="{E9690DEC-7163-449D-9A6B-AAA951E4317A}" presName="spacer" presStyleCnt="0"/>
      <dgm:spPr/>
    </dgm:pt>
    <dgm:pt modelId="{E889BAA7-BFFA-4C61-9498-BBDBEC908CCF}" type="pres">
      <dgm:prSet presAssocID="{6708B546-1BF3-4B34-BFD0-B8F035D72362}" presName="parentText" presStyleLbl="node1" presStyleIdx="2" presStyleCnt="3" custLinFactY="-199657" custLinFactNeighborX="-2709" custLinFactNeighborY="-200000">
        <dgm:presLayoutVars>
          <dgm:chMax val="0"/>
          <dgm:bulletEnabled val="1"/>
        </dgm:presLayoutVars>
      </dgm:prSet>
      <dgm:spPr/>
    </dgm:pt>
  </dgm:ptLst>
  <dgm:cxnLst>
    <dgm:cxn modelId="{24CA8D67-C383-4480-B589-F99433D7EA7B}" srcId="{184F8AD7-02B9-4C23-AFDA-4C8E03085E8C}" destId="{CF5DBEE1-1EC8-490F-AFEC-8F624614D454}" srcOrd="0" destOrd="0" parTransId="{A810F685-BA58-4296-9D87-4BF15FEE2855}" sibTransId="{91BB07B2-DC9E-47DF-914F-1ECA85EFC779}"/>
    <dgm:cxn modelId="{5C707349-9650-4FA7-8CD0-D70D33E0E445}" type="presOf" srcId="{184F8AD7-02B9-4C23-AFDA-4C8E03085E8C}" destId="{596B67DF-CC37-478A-84D0-D36B43F0E29D}" srcOrd="0" destOrd="0" presId="urn:microsoft.com/office/officeart/2005/8/layout/vList2"/>
    <dgm:cxn modelId="{09174E4F-5EAD-4408-9028-1F44B3F02C8A}" type="presOf" srcId="{1D2E66D0-9D36-4AFA-AD61-385EDD5E10B6}" destId="{4F1CB653-9F8C-427B-81CE-ABB273723AB5}" srcOrd="0" destOrd="0" presId="urn:microsoft.com/office/officeart/2005/8/layout/vList2"/>
    <dgm:cxn modelId="{30FBA357-1B7C-43DB-BF4E-A53DDCDF7137}" srcId="{184F8AD7-02B9-4C23-AFDA-4C8E03085E8C}" destId="{6708B546-1BF3-4B34-BFD0-B8F035D72362}" srcOrd="2" destOrd="0" parTransId="{E02D4E3D-9043-45A8-AD50-C1944A46F4CF}" sibTransId="{12DFE61B-D523-476F-AF99-0133892A2E7D}"/>
    <dgm:cxn modelId="{AB4158CF-93FC-49E9-9793-9271075DEACA}" srcId="{184F8AD7-02B9-4C23-AFDA-4C8E03085E8C}" destId="{1D2E66D0-9D36-4AFA-AD61-385EDD5E10B6}" srcOrd="1" destOrd="0" parTransId="{B9EC2581-9E57-4205-A39B-F99E08F3BC0F}" sibTransId="{E9690DEC-7163-449D-9A6B-AAA951E4317A}"/>
    <dgm:cxn modelId="{131937DE-3389-4356-B320-B781A402EDDE}" type="presOf" srcId="{CF5DBEE1-1EC8-490F-AFEC-8F624614D454}" destId="{EAD4B4C4-5924-49B0-9A19-8FD6C407F74B}" srcOrd="0" destOrd="0" presId="urn:microsoft.com/office/officeart/2005/8/layout/vList2"/>
    <dgm:cxn modelId="{EB05CDFB-2023-4211-90D5-7EA9E40F8A9A}" type="presOf" srcId="{6708B546-1BF3-4B34-BFD0-B8F035D72362}" destId="{E889BAA7-BFFA-4C61-9498-BBDBEC908CCF}" srcOrd="0" destOrd="0" presId="urn:microsoft.com/office/officeart/2005/8/layout/vList2"/>
    <dgm:cxn modelId="{C7E7EF08-036F-4DB7-8E44-B1DAF288F467}" type="presParOf" srcId="{596B67DF-CC37-478A-84D0-D36B43F0E29D}" destId="{EAD4B4C4-5924-49B0-9A19-8FD6C407F74B}" srcOrd="0" destOrd="0" presId="urn:microsoft.com/office/officeart/2005/8/layout/vList2"/>
    <dgm:cxn modelId="{285EF446-68A2-46BB-BB23-2F484A8B0D5C}" type="presParOf" srcId="{596B67DF-CC37-478A-84D0-D36B43F0E29D}" destId="{F8FF62FE-0A0C-4B38-BE6A-A3E4FC7F8A7C}" srcOrd="1" destOrd="0" presId="urn:microsoft.com/office/officeart/2005/8/layout/vList2"/>
    <dgm:cxn modelId="{C5B85561-C7C0-49BF-9FE7-D976F5C86060}" type="presParOf" srcId="{596B67DF-CC37-478A-84D0-D36B43F0E29D}" destId="{4F1CB653-9F8C-427B-81CE-ABB273723AB5}" srcOrd="2" destOrd="0" presId="urn:microsoft.com/office/officeart/2005/8/layout/vList2"/>
    <dgm:cxn modelId="{93C123E4-4725-4CBF-9E3C-A0E9C94A3B61}" type="presParOf" srcId="{596B67DF-CC37-478A-84D0-D36B43F0E29D}" destId="{CB3F770D-D796-406A-B15D-22671E0474D0}" srcOrd="3" destOrd="0" presId="urn:microsoft.com/office/officeart/2005/8/layout/vList2"/>
    <dgm:cxn modelId="{8D6B4692-2843-40DC-A6FE-F811D088C4F0}" type="presParOf" srcId="{596B67DF-CC37-478A-84D0-D36B43F0E29D}" destId="{E889BAA7-BFFA-4C61-9498-BBDBEC908CC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D139ED3-2C31-460A-93F7-E69C7D5F207C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5199653-9B1B-46F7-B577-C73F5B6FF4C7}">
      <dgm:prSet/>
      <dgm:spPr/>
      <dgm:t>
        <a:bodyPr/>
        <a:lstStyle/>
        <a:p>
          <a:r>
            <a:rPr lang="en-US" b="0" i="0" baseline="0"/>
            <a:t>Balancing speed, distance and gesture speed is essential for positive adolescent-robot interaction.</a:t>
          </a:r>
          <a:endParaRPr lang="en-US"/>
        </a:p>
      </dgm:t>
    </dgm:pt>
    <dgm:pt modelId="{1ACD1A77-CFA5-43EE-9D74-E0656C4A2D4B}" type="parTrans" cxnId="{D7FA5C26-F6FE-4E79-AF08-03AB14BB5E4C}">
      <dgm:prSet/>
      <dgm:spPr/>
      <dgm:t>
        <a:bodyPr/>
        <a:lstStyle/>
        <a:p>
          <a:endParaRPr lang="en-US"/>
        </a:p>
      </dgm:t>
    </dgm:pt>
    <dgm:pt modelId="{277EE3C0-6E37-4729-B0D5-4880ED95B4E8}" type="sibTrans" cxnId="{D7FA5C26-F6FE-4E79-AF08-03AB14BB5E4C}">
      <dgm:prSet/>
      <dgm:spPr/>
      <dgm:t>
        <a:bodyPr/>
        <a:lstStyle/>
        <a:p>
          <a:endParaRPr lang="en-US"/>
        </a:p>
      </dgm:t>
    </dgm:pt>
    <dgm:pt modelId="{7C8CB7D6-BE83-4466-A7B7-7CC957DEC8B7}">
      <dgm:prSet/>
      <dgm:spPr/>
      <dgm:t>
        <a:bodyPr/>
        <a:lstStyle/>
        <a:p>
          <a:r>
            <a:rPr lang="en-US" b="0" i="0" baseline="0" dirty="0"/>
            <a:t>Adolescents may be more sensitive to sudden or invasive movements.</a:t>
          </a:r>
          <a:endParaRPr lang="en-US" dirty="0"/>
        </a:p>
      </dgm:t>
    </dgm:pt>
    <dgm:pt modelId="{CDF76505-9BCC-4486-A2DA-553D53265D37}" type="parTrans" cxnId="{B6223206-8065-4AC2-BDAA-55771ED1108B}">
      <dgm:prSet/>
      <dgm:spPr/>
      <dgm:t>
        <a:bodyPr/>
        <a:lstStyle/>
        <a:p>
          <a:endParaRPr lang="en-US"/>
        </a:p>
      </dgm:t>
    </dgm:pt>
    <dgm:pt modelId="{4A8AB816-D607-4477-AC28-3DE8B54FC512}" type="sibTrans" cxnId="{B6223206-8065-4AC2-BDAA-55771ED1108B}">
      <dgm:prSet/>
      <dgm:spPr/>
      <dgm:t>
        <a:bodyPr/>
        <a:lstStyle/>
        <a:p>
          <a:endParaRPr lang="en-US"/>
        </a:p>
      </dgm:t>
    </dgm:pt>
    <dgm:pt modelId="{C42DED33-414D-4475-AA34-D0B931BBEBEE}">
      <dgm:prSet/>
      <dgm:spPr/>
      <dgm:t>
        <a:bodyPr/>
        <a:lstStyle/>
        <a:p>
          <a:r>
            <a:rPr lang="en-US" b="0" i="0" baseline="0"/>
            <a:t>Simulation results suggest slower, more measured approaches are best for building trust.</a:t>
          </a:r>
          <a:endParaRPr lang="en-US"/>
        </a:p>
      </dgm:t>
    </dgm:pt>
    <dgm:pt modelId="{C55E3FB0-B82F-4051-BF02-17E2342135F0}" type="parTrans" cxnId="{F7AC1C99-EE7A-41C5-89A5-BAAE63A13D23}">
      <dgm:prSet/>
      <dgm:spPr/>
      <dgm:t>
        <a:bodyPr/>
        <a:lstStyle/>
        <a:p>
          <a:endParaRPr lang="en-US"/>
        </a:p>
      </dgm:t>
    </dgm:pt>
    <dgm:pt modelId="{1C9E7636-B31F-470C-87B5-D5D82C25F105}" type="sibTrans" cxnId="{F7AC1C99-EE7A-41C5-89A5-BAAE63A13D23}">
      <dgm:prSet/>
      <dgm:spPr/>
      <dgm:t>
        <a:bodyPr/>
        <a:lstStyle/>
        <a:p>
          <a:endParaRPr lang="en-US"/>
        </a:p>
      </dgm:t>
    </dgm:pt>
    <dgm:pt modelId="{2D8E46A9-971A-427C-A609-8DF79F859CD4}" type="pres">
      <dgm:prSet presAssocID="{6D139ED3-2C31-460A-93F7-E69C7D5F207C}" presName="linear" presStyleCnt="0">
        <dgm:presLayoutVars>
          <dgm:animLvl val="lvl"/>
          <dgm:resizeHandles val="exact"/>
        </dgm:presLayoutVars>
      </dgm:prSet>
      <dgm:spPr/>
    </dgm:pt>
    <dgm:pt modelId="{D00DBD25-647E-4C59-983A-2E9D94D52E01}" type="pres">
      <dgm:prSet presAssocID="{C5199653-9B1B-46F7-B577-C73F5B6FF4C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DB21D2B-6D24-45B1-857E-FDB5426BB025}" type="pres">
      <dgm:prSet presAssocID="{277EE3C0-6E37-4729-B0D5-4880ED95B4E8}" presName="spacer" presStyleCnt="0"/>
      <dgm:spPr/>
    </dgm:pt>
    <dgm:pt modelId="{53BC5915-E29B-4101-A6C1-3886ADBF6EF0}" type="pres">
      <dgm:prSet presAssocID="{7C8CB7D6-BE83-4466-A7B7-7CC957DEC8B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A5AB119-80C5-405C-B5EE-5026EF6405E9}" type="pres">
      <dgm:prSet presAssocID="{4A8AB816-D607-4477-AC28-3DE8B54FC512}" presName="spacer" presStyleCnt="0"/>
      <dgm:spPr/>
    </dgm:pt>
    <dgm:pt modelId="{2F2F7792-E378-4743-99BE-DBF32E1B41B6}" type="pres">
      <dgm:prSet presAssocID="{C42DED33-414D-4475-AA34-D0B931BBEBE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6223206-8065-4AC2-BDAA-55771ED1108B}" srcId="{6D139ED3-2C31-460A-93F7-E69C7D5F207C}" destId="{7C8CB7D6-BE83-4466-A7B7-7CC957DEC8B7}" srcOrd="1" destOrd="0" parTransId="{CDF76505-9BCC-4486-A2DA-553D53265D37}" sibTransId="{4A8AB816-D607-4477-AC28-3DE8B54FC512}"/>
    <dgm:cxn modelId="{3CFEAF17-0EDF-4B35-8F84-A5543EB05A79}" type="presOf" srcId="{C42DED33-414D-4475-AA34-D0B931BBEBEE}" destId="{2F2F7792-E378-4743-99BE-DBF32E1B41B6}" srcOrd="0" destOrd="0" presId="urn:microsoft.com/office/officeart/2005/8/layout/vList2"/>
    <dgm:cxn modelId="{D7FA5C26-F6FE-4E79-AF08-03AB14BB5E4C}" srcId="{6D139ED3-2C31-460A-93F7-E69C7D5F207C}" destId="{C5199653-9B1B-46F7-B577-C73F5B6FF4C7}" srcOrd="0" destOrd="0" parTransId="{1ACD1A77-CFA5-43EE-9D74-E0656C4A2D4B}" sibTransId="{277EE3C0-6E37-4729-B0D5-4880ED95B4E8}"/>
    <dgm:cxn modelId="{2DC30C7B-855B-47A2-9751-D7EBB22B4565}" type="presOf" srcId="{7C8CB7D6-BE83-4466-A7B7-7CC957DEC8B7}" destId="{53BC5915-E29B-4101-A6C1-3886ADBF6EF0}" srcOrd="0" destOrd="0" presId="urn:microsoft.com/office/officeart/2005/8/layout/vList2"/>
    <dgm:cxn modelId="{2F9C9080-36FA-4DE7-B392-D7B8EE001401}" type="presOf" srcId="{C5199653-9B1B-46F7-B577-C73F5B6FF4C7}" destId="{D00DBD25-647E-4C59-983A-2E9D94D52E01}" srcOrd="0" destOrd="0" presId="urn:microsoft.com/office/officeart/2005/8/layout/vList2"/>
    <dgm:cxn modelId="{F7AC1C99-EE7A-41C5-89A5-BAAE63A13D23}" srcId="{6D139ED3-2C31-460A-93F7-E69C7D5F207C}" destId="{C42DED33-414D-4475-AA34-D0B931BBEBEE}" srcOrd="2" destOrd="0" parTransId="{C55E3FB0-B82F-4051-BF02-17E2342135F0}" sibTransId="{1C9E7636-B31F-470C-87B5-D5D82C25F105}"/>
    <dgm:cxn modelId="{79204CC9-BD1B-4993-A0BD-6D744E6501AA}" type="presOf" srcId="{6D139ED3-2C31-460A-93F7-E69C7D5F207C}" destId="{2D8E46A9-971A-427C-A609-8DF79F859CD4}" srcOrd="0" destOrd="0" presId="urn:microsoft.com/office/officeart/2005/8/layout/vList2"/>
    <dgm:cxn modelId="{2580AF63-5F67-4116-A700-8BE16E7C98CA}" type="presParOf" srcId="{2D8E46A9-971A-427C-A609-8DF79F859CD4}" destId="{D00DBD25-647E-4C59-983A-2E9D94D52E01}" srcOrd="0" destOrd="0" presId="urn:microsoft.com/office/officeart/2005/8/layout/vList2"/>
    <dgm:cxn modelId="{26E1A72D-CBF7-47C1-AAEB-7120A0136364}" type="presParOf" srcId="{2D8E46A9-971A-427C-A609-8DF79F859CD4}" destId="{4DB21D2B-6D24-45B1-857E-FDB5426BB025}" srcOrd="1" destOrd="0" presId="urn:microsoft.com/office/officeart/2005/8/layout/vList2"/>
    <dgm:cxn modelId="{108A0F8D-95B9-4B80-80FA-B0FC0F21E54B}" type="presParOf" srcId="{2D8E46A9-971A-427C-A609-8DF79F859CD4}" destId="{53BC5915-E29B-4101-A6C1-3886ADBF6EF0}" srcOrd="2" destOrd="0" presId="urn:microsoft.com/office/officeart/2005/8/layout/vList2"/>
    <dgm:cxn modelId="{B3D43F00-111E-45B0-A463-74D1E08A36E5}" type="presParOf" srcId="{2D8E46A9-971A-427C-A609-8DF79F859CD4}" destId="{1A5AB119-80C5-405C-B5EE-5026EF6405E9}" srcOrd="3" destOrd="0" presId="urn:microsoft.com/office/officeart/2005/8/layout/vList2"/>
    <dgm:cxn modelId="{93A45AD7-7C6E-4F7E-B558-96DD55D3D5BE}" type="presParOf" srcId="{2D8E46A9-971A-427C-A609-8DF79F859CD4}" destId="{2F2F7792-E378-4743-99BE-DBF32E1B41B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98405C6-BBF3-43D1-81B4-E6B52969403B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1E07DE1-8653-4600-9A94-8CBE650AD958}">
      <dgm:prSet/>
      <dgm:spPr/>
      <dgm:t>
        <a:bodyPr/>
        <a:lstStyle/>
        <a:p>
          <a:r>
            <a:rPr lang="en-US" b="0" i="0" baseline="0"/>
            <a:t>Live user testing with real adolescent participants.</a:t>
          </a:r>
          <a:endParaRPr lang="en-US"/>
        </a:p>
      </dgm:t>
    </dgm:pt>
    <dgm:pt modelId="{22BD7D0F-9D5E-4BB2-B1C9-24B400F188A1}" type="parTrans" cxnId="{FC799EB6-8DC4-4C1A-B0C9-CE954B95AE24}">
      <dgm:prSet/>
      <dgm:spPr/>
      <dgm:t>
        <a:bodyPr/>
        <a:lstStyle/>
        <a:p>
          <a:endParaRPr lang="en-US"/>
        </a:p>
      </dgm:t>
    </dgm:pt>
    <dgm:pt modelId="{7496183A-DE77-4CBC-BC43-8ECEB265A215}" type="sibTrans" cxnId="{FC799EB6-8DC4-4C1A-B0C9-CE954B95AE24}">
      <dgm:prSet/>
      <dgm:spPr/>
      <dgm:t>
        <a:bodyPr/>
        <a:lstStyle/>
        <a:p>
          <a:endParaRPr lang="en-US"/>
        </a:p>
      </dgm:t>
    </dgm:pt>
    <dgm:pt modelId="{6658B025-FFF4-41FC-91D2-E92FF5C1CA8E}">
      <dgm:prSet/>
      <dgm:spPr/>
      <dgm:t>
        <a:bodyPr/>
        <a:lstStyle/>
        <a:p>
          <a:r>
            <a:rPr lang="en-US" b="0" i="0" baseline="0"/>
            <a:t>Larger and more diverse sample populations</a:t>
          </a:r>
          <a:r>
            <a:rPr lang="en-US"/>
            <a:t>.</a:t>
          </a:r>
        </a:p>
      </dgm:t>
    </dgm:pt>
    <dgm:pt modelId="{F6A27AFB-184A-48D7-B248-12706635C405}" type="parTrans" cxnId="{EAE2CBCA-A458-4237-B027-40CDF212C444}">
      <dgm:prSet/>
      <dgm:spPr/>
      <dgm:t>
        <a:bodyPr/>
        <a:lstStyle/>
        <a:p>
          <a:endParaRPr lang="en-US"/>
        </a:p>
      </dgm:t>
    </dgm:pt>
    <dgm:pt modelId="{870D37FB-D764-436B-BDBE-3DFE747EC865}" type="sibTrans" cxnId="{EAE2CBCA-A458-4237-B027-40CDF212C444}">
      <dgm:prSet/>
      <dgm:spPr/>
      <dgm:t>
        <a:bodyPr/>
        <a:lstStyle/>
        <a:p>
          <a:endParaRPr lang="en-US"/>
        </a:p>
      </dgm:t>
    </dgm:pt>
    <dgm:pt modelId="{1483C303-458B-4F2C-B839-F44A0961C365}">
      <dgm:prSet/>
      <dgm:spPr/>
      <dgm:t>
        <a:bodyPr/>
        <a:lstStyle/>
        <a:p>
          <a:r>
            <a:rPr lang="en-US" b="0" i="0" baseline="0"/>
            <a:t>Adaptive robots that sense and respond to user anxiety.</a:t>
          </a:r>
          <a:endParaRPr lang="en-US"/>
        </a:p>
      </dgm:t>
    </dgm:pt>
    <dgm:pt modelId="{F8C81746-A9D9-42CF-9911-8E36414A5180}" type="parTrans" cxnId="{89A6FAD0-BBF1-44B6-85C1-D69E5AFF9DBB}">
      <dgm:prSet/>
      <dgm:spPr/>
      <dgm:t>
        <a:bodyPr/>
        <a:lstStyle/>
        <a:p>
          <a:endParaRPr lang="en-US"/>
        </a:p>
      </dgm:t>
    </dgm:pt>
    <dgm:pt modelId="{880505F9-8CA5-45C3-A560-CABD0CC7A4AD}" type="sibTrans" cxnId="{89A6FAD0-BBF1-44B6-85C1-D69E5AFF9DBB}">
      <dgm:prSet/>
      <dgm:spPr/>
      <dgm:t>
        <a:bodyPr/>
        <a:lstStyle/>
        <a:p>
          <a:endParaRPr lang="en-US"/>
        </a:p>
      </dgm:t>
    </dgm:pt>
    <dgm:pt modelId="{C7FE9C18-FB05-4919-ACA9-A8800925A419}" type="pres">
      <dgm:prSet presAssocID="{B98405C6-BBF3-43D1-81B4-E6B52969403B}" presName="linear" presStyleCnt="0">
        <dgm:presLayoutVars>
          <dgm:animLvl val="lvl"/>
          <dgm:resizeHandles val="exact"/>
        </dgm:presLayoutVars>
      </dgm:prSet>
      <dgm:spPr/>
    </dgm:pt>
    <dgm:pt modelId="{B09B8290-8434-4B00-B8E7-C200860BE764}" type="pres">
      <dgm:prSet presAssocID="{F1E07DE1-8653-4600-9A94-8CBE650AD95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D044976-D80B-4B37-8263-5B68C3FB9B82}" type="pres">
      <dgm:prSet presAssocID="{7496183A-DE77-4CBC-BC43-8ECEB265A215}" presName="spacer" presStyleCnt="0"/>
      <dgm:spPr/>
    </dgm:pt>
    <dgm:pt modelId="{25960B38-6E21-4A6D-880B-AA4AECC15405}" type="pres">
      <dgm:prSet presAssocID="{6658B025-FFF4-41FC-91D2-E92FF5C1CA8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6FE45A0-E626-4D27-8728-844961160B88}" type="pres">
      <dgm:prSet presAssocID="{870D37FB-D764-436B-BDBE-3DFE747EC865}" presName="spacer" presStyleCnt="0"/>
      <dgm:spPr/>
    </dgm:pt>
    <dgm:pt modelId="{3C735B06-0438-4E95-ADA1-821C1EFEE9FF}" type="pres">
      <dgm:prSet presAssocID="{1483C303-458B-4F2C-B839-F44A0961C36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7149121-7FC6-4ECF-ADA0-751F2377B02F}" type="presOf" srcId="{1483C303-458B-4F2C-B839-F44A0961C365}" destId="{3C735B06-0438-4E95-ADA1-821C1EFEE9FF}" srcOrd="0" destOrd="0" presId="urn:microsoft.com/office/officeart/2005/8/layout/vList2"/>
    <dgm:cxn modelId="{0E1A8A66-F516-4BCB-A948-BE6D18BEB922}" type="presOf" srcId="{B98405C6-BBF3-43D1-81B4-E6B52969403B}" destId="{C7FE9C18-FB05-4919-ACA9-A8800925A419}" srcOrd="0" destOrd="0" presId="urn:microsoft.com/office/officeart/2005/8/layout/vList2"/>
    <dgm:cxn modelId="{D3FE3A70-BD04-405A-8514-5101909145EC}" type="presOf" srcId="{F1E07DE1-8653-4600-9A94-8CBE650AD958}" destId="{B09B8290-8434-4B00-B8E7-C200860BE764}" srcOrd="0" destOrd="0" presId="urn:microsoft.com/office/officeart/2005/8/layout/vList2"/>
    <dgm:cxn modelId="{8CAD62AF-4498-49D9-968C-D779A64CA229}" type="presOf" srcId="{6658B025-FFF4-41FC-91D2-E92FF5C1CA8E}" destId="{25960B38-6E21-4A6D-880B-AA4AECC15405}" srcOrd="0" destOrd="0" presId="urn:microsoft.com/office/officeart/2005/8/layout/vList2"/>
    <dgm:cxn modelId="{FC799EB6-8DC4-4C1A-B0C9-CE954B95AE24}" srcId="{B98405C6-BBF3-43D1-81B4-E6B52969403B}" destId="{F1E07DE1-8653-4600-9A94-8CBE650AD958}" srcOrd="0" destOrd="0" parTransId="{22BD7D0F-9D5E-4BB2-B1C9-24B400F188A1}" sibTransId="{7496183A-DE77-4CBC-BC43-8ECEB265A215}"/>
    <dgm:cxn modelId="{EAE2CBCA-A458-4237-B027-40CDF212C444}" srcId="{B98405C6-BBF3-43D1-81B4-E6B52969403B}" destId="{6658B025-FFF4-41FC-91D2-E92FF5C1CA8E}" srcOrd="1" destOrd="0" parTransId="{F6A27AFB-184A-48D7-B248-12706635C405}" sibTransId="{870D37FB-D764-436B-BDBE-3DFE747EC865}"/>
    <dgm:cxn modelId="{89A6FAD0-BBF1-44B6-85C1-D69E5AFF9DBB}" srcId="{B98405C6-BBF3-43D1-81B4-E6B52969403B}" destId="{1483C303-458B-4F2C-B839-F44A0961C365}" srcOrd="2" destOrd="0" parTransId="{F8C81746-A9D9-42CF-9911-8E36414A5180}" sibTransId="{880505F9-8CA5-45C3-A560-CABD0CC7A4AD}"/>
    <dgm:cxn modelId="{C4F79D76-BDBF-42DD-B905-DA94593A001B}" type="presParOf" srcId="{C7FE9C18-FB05-4919-ACA9-A8800925A419}" destId="{B09B8290-8434-4B00-B8E7-C200860BE764}" srcOrd="0" destOrd="0" presId="urn:microsoft.com/office/officeart/2005/8/layout/vList2"/>
    <dgm:cxn modelId="{A270FBFE-CC70-49C0-8C41-58D954D52F24}" type="presParOf" srcId="{C7FE9C18-FB05-4919-ACA9-A8800925A419}" destId="{6D044976-D80B-4B37-8263-5B68C3FB9B82}" srcOrd="1" destOrd="0" presId="urn:microsoft.com/office/officeart/2005/8/layout/vList2"/>
    <dgm:cxn modelId="{28F4B2B8-784F-4E82-B8A8-3C598CE0A8D7}" type="presParOf" srcId="{C7FE9C18-FB05-4919-ACA9-A8800925A419}" destId="{25960B38-6E21-4A6D-880B-AA4AECC15405}" srcOrd="2" destOrd="0" presId="urn:microsoft.com/office/officeart/2005/8/layout/vList2"/>
    <dgm:cxn modelId="{DE98230F-62F9-41E6-B757-6AE65330F416}" type="presParOf" srcId="{C7FE9C18-FB05-4919-ACA9-A8800925A419}" destId="{56FE45A0-E626-4D27-8728-844961160B88}" srcOrd="3" destOrd="0" presId="urn:microsoft.com/office/officeart/2005/8/layout/vList2"/>
    <dgm:cxn modelId="{20966441-4DBB-4ADC-AE10-AA64C97712EA}" type="presParOf" srcId="{C7FE9C18-FB05-4919-ACA9-A8800925A419}" destId="{3C735B06-0438-4E95-ADA1-821C1EFEE9F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C4465D-65E2-4D24-933C-687418FCA7EF}">
      <dsp:nvSpPr>
        <dsp:cNvPr id="0" name=""/>
        <dsp:cNvSpPr/>
      </dsp:nvSpPr>
      <dsp:spPr>
        <a:xfrm rot="5400000">
          <a:off x="5041684" y="-1211786"/>
          <a:ext cx="2978581" cy="614680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b="0" kern="1200" dirty="0">
              <a:latin typeface="Arial" panose="020B0604020202020204" pitchFamily="34" charset="0"/>
              <a:cs typeface="Arial" panose="020B0604020202020204" pitchFamily="34" charset="0"/>
            </a:rPr>
            <a:t>Adolescence is a critical development stage for humans.</a:t>
          </a:r>
          <a:endParaRPr lang="en-US" sz="20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>
              <a:latin typeface="Arial" panose="020B0604020202020204" pitchFamily="34" charset="0"/>
              <a:cs typeface="Arial" panose="020B0604020202020204" pitchFamily="34" charset="0"/>
            </a:rPr>
            <a:t>Robots can serve as educational tutors and mentors for students.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>
              <a:latin typeface="Arial" panose="020B0604020202020204" pitchFamily="34" charset="0"/>
              <a:cs typeface="Arial" panose="020B0604020202020204" pitchFamily="34" charset="0"/>
            </a:rPr>
            <a:t>Social Robots could aid in offering non- judgmental support for anxiety and depression.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-5400000">
        <a:off x="3457575" y="517725"/>
        <a:ext cx="6001398" cy="2687777"/>
      </dsp:txXfrm>
    </dsp:sp>
    <dsp:sp modelId="{5647C7E9-05CC-4465-A71D-0134654A29CE}">
      <dsp:nvSpPr>
        <dsp:cNvPr id="0" name=""/>
        <dsp:cNvSpPr/>
      </dsp:nvSpPr>
      <dsp:spPr>
        <a:xfrm>
          <a:off x="0" y="0"/>
          <a:ext cx="3457575" cy="372322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kern="1200" dirty="0">
              <a:latin typeface="Arial" panose="020B0604020202020204" pitchFamily="34" charset="0"/>
              <a:cs typeface="Arial" panose="020B0604020202020204" pitchFamily="34" charset="0"/>
            </a:rPr>
            <a:t>Why do we need to study </a:t>
          </a:r>
          <a:r>
            <a:rPr lang="en-CA" sz="3800" b="1" kern="1200" dirty="0">
              <a:latin typeface="Arial" panose="020B0604020202020204" pitchFamily="34" charset="0"/>
              <a:cs typeface="Arial" panose="020B0604020202020204" pitchFamily="34" charset="0"/>
            </a:rPr>
            <a:t>Adolescent-Robot Interaction? </a:t>
          </a:r>
          <a:endParaRPr lang="en-US" sz="3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68785" y="168785"/>
        <a:ext cx="3120005" cy="33856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53C7EE-5BF9-4C7E-ABC7-968529382DF9}">
      <dsp:nvSpPr>
        <dsp:cNvPr id="0" name=""/>
        <dsp:cNvSpPr/>
      </dsp:nvSpPr>
      <dsp:spPr>
        <a:xfrm>
          <a:off x="4678146" y="1419097"/>
          <a:ext cx="2728899" cy="64935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2515"/>
              </a:lnTo>
              <a:lnTo>
                <a:pt x="2728899" y="442515"/>
              </a:lnTo>
              <a:lnTo>
                <a:pt x="2728899" y="64935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58EB09-BEBA-439A-A0A8-A0ACDCA645A0}">
      <dsp:nvSpPr>
        <dsp:cNvPr id="0" name=""/>
        <dsp:cNvSpPr/>
      </dsp:nvSpPr>
      <dsp:spPr>
        <a:xfrm>
          <a:off x="4632426" y="1419097"/>
          <a:ext cx="91440" cy="64935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4935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B5E3B5-8D8C-4134-BF73-EE0D80EE0BA7}">
      <dsp:nvSpPr>
        <dsp:cNvPr id="0" name=""/>
        <dsp:cNvSpPr/>
      </dsp:nvSpPr>
      <dsp:spPr>
        <a:xfrm>
          <a:off x="1949247" y="1419097"/>
          <a:ext cx="2728899" cy="649353"/>
        </a:xfrm>
        <a:custGeom>
          <a:avLst/>
          <a:gdLst/>
          <a:ahLst/>
          <a:cxnLst/>
          <a:rect l="0" t="0" r="0" b="0"/>
          <a:pathLst>
            <a:path>
              <a:moveTo>
                <a:pt x="2728899" y="0"/>
              </a:moveTo>
              <a:lnTo>
                <a:pt x="2728899" y="442515"/>
              </a:lnTo>
              <a:lnTo>
                <a:pt x="0" y="442515"/>
              </a:lnTo>
              <a:lnTo>
                <a:pt x="0" y="649353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A5F098-DB6A-4610-B4FE-2F85756B0350}">
      <dsp:nvSpPr>
        <dsp:cNvPr id="0" name=""/>
        <dsp:cNvSpPr/>
      </dsp:nvSpPr>
      <dsp:spPr>
        <a:xfrm>
          <a:off x="3561778" y="1310"/>
          <a:ext cx="2232735" cy="14177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C53C7D-4499-4AAA-B90B-90706DF8DEC8}">
      <dsp:nvSpPr>
        <dsp:cNvPr id="0" name=""/>
        <dsp:cNvSpPr/>
      </dsp:nvSpPr>
      <dsp:spPr>
        <a:xfrm>
          <a:off x="3809860" y="236988"/>
          <a:ext cx="2232735" cy="14177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Arial" panose="020B0604020202020204" pitchFamily="34" charset="0"/>
              <a:cs typeface="Arial" panose="020B0604020202020204" pitchFamily="34" charset="0"/>
            </a:rPr>
            <a:t>Research Gap</a:t>
          </a:r>
          <a:endParaRPr lang="en-US" sz="1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851386" y="278514"/>
        <a:ext cx="2149683" cy="1334735"/>
      </dsp:txXfrm>
    </dsp:sp>
    <dsp:sp modelId="{F03AAA67-7869-44E0-8454-172371A74210}">
      <dsp:nvSpPr>
        <dsp:cNvPr id="0" name=""/>
        <dsp:cNvSpPr/>
      </dsp:nvSpPr>
      <dsp:spPr>
        <a:xfrm>
          <a:off x="832879" y="2068451"/>
          <a:ext cx="2232735" cy="14177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AF0162-BA0F-45A7-B885-FEBC07F92DE0}">
      <dsp:nvSpPr>
        <dsp:cNvPr id="0" name=""/>
        <dsp:cNvSpPr/>
      </dsp:nvSpPr>
      <dsp:spPr>
        <a:xfrm>
          <a:off x="1080961" y="2304129"/>
          <a:ext cx="2232735" cy="14177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Arial" panose="020B0604020202020204" pitchFamily="34" charset="0"/>
              <a:cs typeface="Arial" panose="020B0604020202020204" pitchFamily="34" charset="0"/>
            </a:rPr>
            <a:t>Much work on adult-robot interaction, less on adolescent – robot context.</a:t>
          </a:r>
        </a:p>
      </dsp:txBody>
      <dsp:txXfrm>
        <a:off x="1122487" y="2345655"/>
        <a:ext cx="2149683" cy="1334735"/>
      </dsp:txXfrm>
    </dsp:sp>
    <dsp:sp modelId="{658A84BA-832F-4C7D-AEC4-256C5531AA54}">
      <dsp:nvSpPr>
        <dsp:cNvPr id="0" name=""/>
        <dsp:cNvSpPr/>
      </dsp:nvSpPr>
      <dsp:spPr>
        <a:xfrm>
          <a:off x="3561778" y="2068451"/>
          <a:ext cx="2232735" cy="14177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079DC9-8AC9-415C-ACBE-0FD629C3DF1C}">
      <dsp:nvSpPr>
        <dsp:cNvPr id="0" name=""/>
        <dsp:cNvSpPr/>
      </dsp:nvSpPr>
      <dsp:spPr>
        <a:xfrm>
          <a:off x="3809860" y="2304129"/>
          <a:ext cx="2232735" cy="14177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Arial" panose="020B0604020202020204" pitchFamily="34" charset="0"/>
              <a:cs typeface="Arial" panose="020B0604020202020204" pitchFamily="34" charset="0"/>
            </a:rPr>
            <a:t>Opportunity to refine robot design for youth-centered applications.</a:t>
          </a:r>
        </a:p>
      </dsp:txBody>
      <dsp:txXfrm>
        <a:off x="3851386" y="2345655"/>
        <a:ext cx="2149683" cy="1334735"/>
      </dsp:txXfrm>
    </dsp:sp>
    <dsp:sp modelId="{86F775A9-4F78-445A-BAF2-3996CF6F9563}">
      <dsp:nvSpPr>
        <dsp:cNvPr id="0" name=""/>
        <dsp:cNvSpPr/>
      </dsp:nvSpPr>
      <dsp:spPr>
        <a:xfrm>
          <a:off x="6290678" y="2068451"/>
          <a:ext cx="2232735" cy="14177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88E6E7-0224-4B92-BEEB-B49A2F640D45}">
      <dsp:nvSpPr>
        <dsp:cNvPr id="0" name=""/>
        <dsp:cNvSpPr/>
      </dsp:nvSpPr>
      <dsp:spPr>
        <a:xfrm>
          <a:off x="6538759" y="2304129"/>
          <a:ext cx="2232735" cy="14177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Arial" panose="020B0604020202020204" pitchFamily="34" charset="0"/>
              <a:cs typeface="Arial" panose="020B0604020202020204" pitchFamily="34" charset="0"/>
            </a:rPr>
            <a:t>Lack of detailed data on approach speed, stopping distance and gesture speed.</a:t>
          </a:r>
        </a:p>
      </dsp:txBody>
      <dsp:txXfrm>
        <a:off x="6580285" y="2345655"/>
        <a:ext cx="2149683" cy="13347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9A8982-FA21-4AB3-BE53-237981DF9709}">
      <dsp:nvSpPr>
        <dsp:cNvPr id="0" name=""/>
        <dsp:cNvSpPr/>
      </dsp:nvSpPr>
      <dsp:spPr>
        <a:xfrm>
          <a:off x="0" y="641"/>
          <a:ext cx="5913437" cy="15000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7080E9-AABD-4204-94F9-3AA00E1E65D8}">
      <dsp:nvSpPr>
        <dsp:cNvPr id="0" name=""/>
        <dsp:cNvSpPr/>
      </dsp:nvSpPr>
      <dsp:spPr>
        <a:xfrm>
          <a:off x="453764" y="338151"/>
          <a:ext cx="825026" cy="8250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AF68AE-9584-420F-BCE3-5BE06EDBA06C}">
      <dsp:nvSpPr>
        <dsp:cNvPr id="0" name=""/>
        <dsp:cNvSpPr/>
      </dsp:nvSpPr>
      <dsp:spPr>
        <a:xfrm>
          <a:off x="1732555" y="641"/>
          <a:ext cx="4180881" cy="15000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755" tIns="158755" rIns="158755" bIns="158755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 dirty="0">
              <a:latin typeface="Arial" panose="020B0604020202020204" pitchFamily="34" charset="0"/>
              <a:cs typeface="Arial" panose="020B0604020202020204" pitchFamily="34" charset="0"/>
            </a:rPr>
            <a:t>Q1. How does stopping distance affect an adolescent’s comfort level when a robot approaches?</a:t>
          </a:r>
          <a:endParaRPr lang="en-US" sz="17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732555" y="641"/>
        <a:ext cx="4180881" cy="1500047"/>
      </dsp:txXfrm>
    </dsp:sp>
    <dsp:sp modelId="{BF87C00A-B59C-4049-8ACD-61E5C83D3D2B}">
      <dsp:nvSpPr>
        <dsp:cNvPr id="0" name=""/>
        <dsp:cNvSpPr/>
      </dsp:nvSpPr>
      <dsp:spPr>
        <a:xfrm>
          <a:off x="0" y="1875701"/>
          <a:ext cx="5913437" cy="15000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A1D9BF-7895-4AAD-9F9A-D06FF816E64A}">
      <dsp:nvSpPr>
        <dsp:cNvPr id="0" name=""/>
        <dsp:cNvSpPr/>
      </dsp:nvSpPr>
      <dsp:spPr>
        <a:xfrm>
          <a:off x="453764" y="2213211"/>
          <a:ext cx="825026" cy="8250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DABC65-0614-4E8E-B375-2CFB68C43B4C}">
      <dsp:nvSpPr>
        <dsp:cNvPr id="0" name=""/>
        <dsp:cNvSpPr/>
      </dsp:nvSpPr>
      <dsp:spPr>
        <a:xfrm>
          <a:off x="1732555" y="1875701"/>
          <a:ext cx="4180881" cy="15000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755" tIns="158755" rIns="158755" bIns="158755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 dirty="0">
              <a:latin typeface="Arial" panose="020B0604020202020204" pitchFamily="34" charset="0"/>
              <a:cs typeface="Arial" panose="020B0604020202020204" pitchFamily="34" charset="0"/>
            </a:rPr>
            <a:t>Q2. Does a basic wave gesture increase teens perceived friendliness or approachability?</a:t>
          </a:r>
          <a:endParaRPr lang="en-US" sz="17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732555" y="1875701"/>
        <a:ext cx="4180881" cy="1500047"/>
      </dsp:txXfrm>
    </dsp:sp>
    <dsp:sp modelId="{8E6A4002-EF6D-4122-BCD9-267118B951BC}">
      <dsp:nvSpPr>
        <dsp:cNvPr id="0" name=""/>
        <dsp:cNvSpPr/>
      </dsp:nvSpPr>
      <dsp:spPr>
        <a:xfrm>
          <a:off x="0" y="3750760"/>
          <a:ext cx="5913437" cy="15000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2F282E-4F44-4EAD-9EB8-ACB4330B1D4B}">
      <dsp:nvSpPr>
        <dsp:cNvPr id="0" name=""/>
        <dsp:cNvSpPr/>
      </dsp:nvSpPr>
      <dsp:spPr>
        <a:xfrm>
          <a:off x="453764" y="4088271"/>
          <a:ext cx="825026" cy="8250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5A0CD7-644F-41F8-93BE-3E1D265C53F5}">
      <dsp:nvSpPr>
        <dsp:cNvPr id="0" name=""/>
        <dsp:cNvSpPr/>
      </dsp:nvSpPr>
      <dsp:spPr>
        <a:xfrm>
          <a:off x="1732555" y="3750760"/>
          <a:ext cx="4180881" cy="15000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755" tIns="158755" rIns="158755" bIns="158755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baseline="0" dirty="0">
              <a:latin typeface="Arial" panose="020B0604020202020204" pitchFamily="34" charset="0"/>
              <a:cs typeface="Arial" panose="020B0604020202020204" pitchFamily="34" charset="0"/>
            </a:rPr>
            <a:t>Q3. </a:t>
          </a:r>
          <a:r>
            <a:rPr lang="en-US" sz="1700" kern="1200" dirty="0">
              <a:latin typeface="Arial" panose="020B0604020202020204" pitchFamily="34" charset="0"/>
              <a:cs typeface="Arial" panose="020B0604020202020204" pitchFamily="34" charset="0"/>
            </a:rPr>
            <a:t>Are slow, deliberate motions perceived as more reassuring and less threatening than abrupt or rapid movements in adolescent populations?</a:t>
          </a:r>
        </a:p>
      </dsp:txBody>
      <dsp:txXfrm>
        <a:off x="1732555" y="3750760"/>
        <a:ext cx="4180881" cy="150004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26874B-634A-4B96-A5BE-58D15ED8F982}">
      <dsp:nvSpPr>
        <dsp:cNvPr id="0" name=""/>
        <dsp:cNvSpPr/>
      </dsp:nvSpPr>
      <dsp:spPr>
        <a:xfrm>
          <a:off x="0" y="0"/>
          <a:ext cx="7683500" cy="81910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>
              <a:latin typeface="Arial" panose="020B0604020202020204" pitchFamily="34" charset="0"/>
              <a:cs typeface="Arial" panose="020B0604020202020204" pitchFamily="34" charset="0"/>
            </a:rPr>
            <a:t>Each session was about 15–20 mins.</a:t>
          </a:r>
          <a:endParaRPr lang="en-US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3991" y="23991"/>
        <a:ext cx="6730401" cy="771127"/>
      </dsp:txXfrm>
    </dsp:sp>
    <dsp:sp modelId="{EAB02DD2-5E3E-4C64-B9A4-504C21266097}">
      <dsp:nvSpPr>
        <dsp:cNvPr id="0" name=""/>
        <dsp:cNvSpPr/>
      </dsp:nvSpPr>
      <dsp:spPr>
        <a:xfrm>
          <a:off x="643493" y="968039"/>
          <a:ext cx="7683500" cy="819109"/>
        </a:xfrm>
        <a:prstGeom prst="roundRect">
          <a:avLst>
            <a:gd name="adj" fmla="val 10000"/>
          </a:avLst>
        </a:prstGeom>
        <a:solidFill>
          <a:schemeClr val="accent2">
            <a:hueOff val="-1130992"/>
            <a:satOff val="3728"/>
            <a:lumOff val="398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>
              <a:latin typeface="Arial" panose="020B0604020202020204" pitchFamily="34" charset="0"/>
              <a:cs typeface="Arial" panose="020B0604020202020204" pitchFamily="34" charset="0"/>
            </a:rPr>
            <a:t>10 participants watches 4 short videos (30–60 seconds each) in a random order.</a:t>
          </a:r>
          <a:endParaRPr lang="en-US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67484" y="992030"/>
        <a:ext cx="6459603" cy="771127"/>
      </dsp:txXfrm>
    </dsp:sp>
    <dsp:sp modelId="{26156B12-1748-4C09-BE64-EC2C7D259CE4}">
      <dsp:nvSpPr>
        <dsp:cNvPr id="0" name=""/>
        <dsp:cNvSpPr/>
      </dsp:nvSpPr>
      <dsp:spPr>
        <a:xfrm>
          <a:off x="1277381" y="1936078"/>
          <a:ext cx="7683500" cy="819109"/>
        </a:xfrm>
        <a:prstGeom prst="roundRect">
          <a:avLst>
            <a:gd name="adj" fmla="val 10000"/>
          </a:avLst>
        </a:prstGeom>
        <a:solidFill>
          <a:schemeClr val="accent2">
            <a:hueOff val="-2261984"/>
            <a:satOff val="7457"/>
            <a:lumOff val="797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>
              <a:latin typeface="Arial" panose="020B0604020202020204" pitchFamily="34" charset="0"/>
              <a:cs typeface="Arial" panose="020B0604020202020204" pitchFamily="34" charset="0"/>
            </a:rPr>
            <a:t>Post-video surveys Using Google Form </a:t>
          </a:r>
          <a:endParaRPr lang="en-US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301372" y="1960069"/>
        <a:ext cx="6469207" cy="771127"/>
      </dsp:txXfrm>
    </dsp:sp>
    <dsp:sp modelId="{D023BAA7-BD2D-41E1-AD3B-5F96C6B16688}">
      <dsp:nvSpPr>
        <dsp:cNvPr id="0" name=""/>
        <dsp:cNvSpPr/>
      </dsp:nvSpPr>
      <dsp:spPr>
        <a:xfrm>
          <a:off x="1920875" y="2904117"/>
          <a:ext cx="7683500" cy="819109"/>
        </a:xfrm>
        <a:prstGeom prst="roundRect">
          <a:avLst>
            <a:gd name="adj" fmla="val 10000"/>
          </a:avLst>
        </a:prstGeom>
        <a:solidFill>
          <a:schemeClr val="accent2">
            <a:hueOff val="-3392975"/>
            <a:satOff val="11185"/>
            <a:lumOff val="1196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>
              <a:latin typeface="Arial" panose="020B0604020202020204" pitchFamily="34" charset="0"/>
              <a:cs typeface="Arial" panose="020B0604020202020204" pitchFamily="34" charset="0"/>
            </a:rPr>
            <a:t>Comfort, Perceived Friendliness, </a:t>
          </a: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Positive </a:t>
          </a:r>
          <a:r>
            <a:rPr lang="en-US" sz="2000" b="0" i="0" kern="1200" baseline="0" dirty="0">
              <a:latin typeface="Arial" panose="020B0604020202020204" pitchFamily="34" charset="0"/>
              <a:cs typeface="Arial" panose="020B0604020202020204" pitchFamily="34" charset="0"/>
            </a:rPr>
            <a:t>Engagement Intent, Approachability, Relaxation/Tension</a:t>
          </a:r>
          <a:endParaRPr lang="en-US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944866" y="2928108"/>
        <a:ext cx="6459603" cy="771127"/>
      </dsp:txXfrm>
    </dsp:sp>
    <dsp:sp modelId="{9824716C-3782-43AF-8F38-A13309F856EE}">
      <dsp:nvSpPr>
        <dsp:cNvPr id="0" name=""/>
        <dsp:cNvSpPr/>
      </dsp:nvSpPr>
      <dsp:spPr>
        <a:xfrm>
          <a:off x="7151078" y="627363"/>
          <a:ext cx="532421" cy="53242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7270873" y="627363"/>
        <a:ext cx="292831" cy="400647"/>
      </dsp:txXfrm>
    </dsp:sp>
    <dsp:sp modelId="{0ACF62EB-FC02-4A3C-86B9-C684296621B9}">
      <dsp:nvSpPr>
        <dsp:cNvPr id="0" name=""/>
        <dsp:cNvSpPr/>
      </dsp:nvSpPr>
      <dsp:spPr>
        <a:xfrm>
          <a:off x="7794571" y="1595402"/>
          <a:ext cx="532421" cy="53242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096409"/>
            <a:satOff val="8402"/>
            <a:lumOff val="1248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2096409"/>
              <a:satOff val="8402"/>
              <a:lumOff val="12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7914366" y="1595402"/>
        <a:ext cx="292831" cy="400647"/>
      </dsp:txXfrm>
    </dsp:sp>
    <dsp:sp modelId="{B2EE5F53-5758-4740-9C8B-0A984FEE6B4D}">
      <dsp:nvSpPr>
        <dsp:cNvPr id="0" name=""/>
        <dsp:cNvSpPr/>
      </dsp:nvSpPr>
      <dsp:spPr>
        <a:xfrm>
          <a:off x="8428460" y="2563441"/>
          <a:ext cx="532421" cy="53242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4192819"/>
            <a:satOff val="16804"/>
            <a:lumOff val="2495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4192819"/>
              <a:satOff val="16804"/>
              <a:lumOff val="249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8548255" y="2563441"/>
        <a:ext cx="292831" cy="40064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04BC7A-DA67-43DD-B9D2-75E111496F8E}">
      <dsp:nvSpPr>
        <dsp:cNvPr id="0" name=""/>
        <dsp:cNvSpPr/>
      </dsp:nvSpPr>
      <dsp:spPr>
        <a:xfrm>
          <a:off x="225102" y="2172"/>
          <a:ext cx="2860678" cy="171640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Arial" panose="020B0604020202020204" pitchFamily="34" charset="0"/>
              <a:cs typeface="Arial" panose="020B0604020202020204" pitchFamily="34" charset="0"/>
            </a:rPr>
            <a:t>How comfortable did you feel when the robot approached you in this video?</a:t>
          </a:r>
          <a:endParaRPr lang="en-US" sz="23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25102" y="2172"/>
        <a:ext cx="2860678" cy="1716406"/>
      </dsp:txXfrm>
    </dsp:sp>
    <dsp:sp modelId="{4D7B4B28-14BD-46F7-895B-9FA7A354585F}">
      <dsp:nvSpPr>
        <dsp:cNvPr id="0" name=""/>
        <dsp:cNvSpPr/>
      </dsp:nvSpPr>
      <dsp:spPr>
        <a:xfrm>
          <a:off x="3371848" y="2172"/>
          <a:ext cx="2860678" cy="171640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Arial" panose="020B0604020202020204" pitchFamily="34" charset="0"/>
              <a:cs typeface="Arial" panose="020B0604020202020204" pitchFamily="34" charset="0"/>
            </a:rPr>
            <a:t>How friendly did the robot seem?</a:t>
          </a:r>
          <a:endParaRPr lang="en-US" sz="23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371848" y="2172"/>
        <a:ext cx="2860678" cy="1716406"/>
      </dsp:txXfrm>
    </dsp:sp>
    <dsp:sp modelId="{90415852-1E9E-4119-AD3F-2E98C6268CAF}">
      <dsp:nvSpPr>
        <dsp:cNvPr id="0" name=""/>
        <dsp:cNvSpPr/>
      </dsp:nvSpPr>
      <dsp:spPr>
        <a:xfrm>
          <a:off x="6518594" y="2172"/>
          <a:ext cx="2860678" cy="171640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Arial" panose="020B0604020202020204" pitchFamily="34" charset="0"/>
              <a:cs typeface="Arial" panose="020B0604020202020204" pitchFamily="34" charset="0"/>
            </a:rPr>
            <a:t>Did you feel like the robot was trying to engage with you in a positive way?  </a:t>
          </a:r>
          <a:endParaRPr lang="en-US" sz="23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518594" y="2172"/>
        <a:ext cx="2860678" cy="1716406"/>
      </dsp:txXfrm>
    </dsp:sp>
    <dsp:sp modelId="{CED7E2F3-D900-4C45-AC22-F0A580853275}">
      <dsp:nvSpPr>
        <dsp:cNvPr id="0" name=""/>
        <dsp:cNvSpPr/>
      </dsp:nvSpPr>
      <dsp:spPr>
        <a:xfrm>
          <a:off x="1798475" y="2004647"/>
          <a:ext cx="2860678" cy="171640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Arial" panose="020B0604020202020204" pitchFamily="34" charset="0"/>
              <a:cs typeface="Arial" panose="020B0604020202020204" pitchFamily="34" charset="0"/>
            </a:rPr>
            <a:t>Did the robot's wave, attentive and nod gestures make it feel more approachable?</a:t>
          </a:r>
          <a:endParaRPr lang="en-US" sz="23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798475" y="2004647"/>
        <a:ext cx="2860678" cy="1716406"/>
      </dsp:txXfrm>
    </dsp:sp>
    <dsp:sp modelId="{E5FCBCE7-8395-49A9-A636-2E0002316A19}">
      <dsp:nvSpPr>
        <dsp:cNvPr id="0" name=""/>
        <dsp:cNvSpPr/>
      </dsp:nvSpPr>
      <dsp:spPr>
        <a:xfrm>
          <a:off x="4945221" y="2004647"/>
          <a:ext cx="2860678" cy="1716406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latin typeface="Arial" panose="020B0604020202020204" pitchFamily="34" charset="0"/>
              <a:cs typeface="Arial" panose="020B0604020202020204" pitchFamily="34" charset="0"/>
            </a:rPr>
            <a:t>How relaxed or tensed you felt when robot approached you?</a:t>
          </a:r>
          <a:endParaRPr lang="en-US" sz="23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945221" y="2004647"/>
        <a:ext cx="2860678" cy="171640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83E1BD-F36A-458B-AA1D-043BA6195828}">
      <dsp:nvSpPr>
        <dsp:cNvPr id="0" name=""/>
        <dsp:cNvSpPr/>
      </dsp:nvSpPr>
      <dsp:spPr>
        <a:xfrm>
          <a:off x="0" y="0"/>
          <a:ext cx="8163718" cy="111696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Highest comfort and approachability in slow approach + optimal distance scenario</a:t>
          </a:r>
          <a:endParaRPr lang="en-US" sz="3000" kern="1200"/>
        </a:p>
      </dsp:txBody>
      <dsp:txXfrm>
        <a:off x="32715" y="32715"/>
        <a:ext cx="6958422" cy="1051538"/>
      </dsp:txXfrm>
    </dsp:sp>
    <dsp:sp modelId="{579DFFEF-3947-4371-BCCB-004D2B668065}">
      <dsp:nvSpPr>
        <dsp:cNvPr id="0" name=""/>
        <dsp:cNvSpPr/>
      </dsp:nvSpPr>
      <dsp:spPr>
        <a:xfrm>
          <a:off x="720328" y="1303129"/>
          <a:ext cx="8163718" cy="1116968"/>
        </a:xfrm>
        <a:prstGeom prst="roundRect">
          <a:avLst>
            <a:gd name="adj" fmla="val 10000"/>
          </a:avLst>
        </a:prstGeom>
        <a:solidFill>
          <a:schemeClr val="accent2">
            <a:hueOff val="-1696488"/>
            <a:satOff val="5592"/>
            <a:lumOff val="598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Significantly lower comfort/tension in fast approaches, especially with close distance</a:t>
          </a:r>
          <a:endParaRPr lang="en-US" sz="3000" kern="1200"/>
        </a:p>
      </dsp:txBody>
      <dsp:txXfrm>
        <a:off x="753043" y="1335844"/>
        <a:ext cx="6651931" cy="1051538"/>
      </dsp:txXfrm>
    </dsp:sp>
    <dsp:sp modelId="{E22F48C5-D4B7-4502-9749-7B42A86E95EA}">
      <dsp:nvSpPr>
        <dsp:cNvPr id="0" name=""/>
        <dsp:cNvSpPr/>
      </dsp:nvSpPr>
      <dsp:spPr>
        <a:xfrm>
          <a:off x="1440656" y="2606258"/>
          <a:ext cx="8163718" cy="1116968"/>
        </a:xfrm>
        <a:prstGeom prst="roundRect">
          <a:avLst>
            <a:gd name="adj" fmla="val 10000"/>
          </a:avLst>
        </a:prstGeom>
        <a:solidFill>
          <a:schemeClr val="accent2">
            <a:hueOff val="-3392975"/>
            <a:satOff val="11185"/>
            <a:lumOff val="1196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 dirty="0"/>
            <a:t>Friendly gestures overshadowed by rapid approaching speed</a:t>
          </a:r>
          <a:endParaRPr lang="en-US" sz="3000" kern="1200" dirty="0"/>
        </a:p>
      </dsp:txBody>
      <dsp:txXfrm>
        <a:off x="1473371" y="2638973"/>
        <a:ext cx="6651931" cy="1051538"/>
      </dsp:txXfrm>
    </dsp:sp>
    <dsp:sp modelId="{597A23B9-5ADF-47BC-86C4-3A3B6E5295ED}">
      <dsp:nvSpPr>
        <dsp:cNvPr id="0" name=""/>
        <dsp:cNvSpPr/>
      </dsp:nvSpPr>
      <dsp:spPr>
        <a:xfrm>
          <a:off x="7437689" y="847034"/>
          <a:ext cx="726029" cy="72602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/>
        </a:p>
      </dsp:txBody>
      <dsp:txXfrm>
        <a:off x="7601046" y="847034"/>
        <a:ext cx="399315" cy="546337"/>
      </dsp:txXfrm>
    </dsp:sp>
    <dsp:sp modelId="{A4B01B26-3BC0-4336-9026-AE5D2DC9933D}">
      <dsp:nvSpPr>
        <dsp:cNvPr id="0" name=""/>
        <dsp:cNvSpPr/>
      </dsp:nvSpPr>
      <dsp:spPr>
        <a:xfrm>
          <a:off x="8158017" y="2142717"/>
          <a:ext cx="726029" cy="72602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4192819"/>
            <a:satOff val="16804"/>
            <a:lumOff val="2495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4192819"/>
              <a:satOff val="16804"/>
              <a:lumOff val="249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/>
        </a:p>
      </dsp:txBody>
      <dsp:txXfrm>
        <a:off x="8321374" y="2142717"/>
        <a:ext cx="399315" cy="54633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D4B4C4-5924-49B0-9A19-8FD6C407F74B}">
      <dsp:nvSpPr>
        <dsp:cNvPr id="0" name=""/>
        <dsp:cNvSpPr/>
      </dsp:nvSpPr>
      <dsp:spPr>
        <a:xfrm>
          <a:off x="0" y="3008883"/>
          <a:ext cx="5913437" cy="1281698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Results suggest that developers should prioritize predictable, measured movement patterns in youth-focused robotics. </a:t>
          </a:r>
          <a:endParaRPr lang="en-US" sz="1900" kern="1200" dirty="0"/>
        </a:p>
      </dsp:txBody>
      <dsp:txXfrm>
        <a:off x="62567" y="3071450"/>
        <a:ext cx="5788303" cy="1156564"/>
      </dsp:txXfrm>
    </dsp:sp>
    <dsp:sp modelId="{4F1CB653-9F8C-427B-81CE-ABB273723AB5}">
      <dsp:nvSpPr>
        <dsp:cNvPr id="0" name=""/>
        <dsp:cNvSpPr/>
      </dsp:nvSpPr>
      <dsp:spPr>
        <a:xfrm>
          <a:off x="0" y="1677694"/>
          <a:ext cx="5913437" cy="1281698"/>
        </a:xfrm>
        <a:prstGeom prst="roundRect">
          <a:avLst/>
        </a:prstGeom>
        <a:gradFill rotWithShape="0">
          <a:gsLst>
            <a:gs pos="0">
              <a:schemeClr val="accent5">
                <a:hueOff val="-842315"/>
                <a:satOff val="-3972"/>
                <a:lumOff val="98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-842315"/>
                <a:satOff val="-3972"/>
                <a:lumOff val="98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-842315"/>
                <a:satOff val="-3972"/>
                <a:lumOff val="98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Slower approach speeds, stopping at optimal distances significantly increased comfort and relaxation levels. Fast approach speeds combined with a close stopping distance, increases anxiety and reduced approachability.</a:t>
          </a:r>
          <a:endParaRPr lang="en-CA" sz="1900" kern="1200" dirty="0"/>
        </a:p>
      </dsp:txBody>
      <dsp:txXfrm>
        <a:off x="62567" y="1740261"/>
        <a:ext cx="5788303" cy="1156564"/>
      </dsp:txXfrm>
    </dsp:sp>
    <dsp:sp modelId="{E889BAA7-BFFA-4C61-9498-BBDBEC908CCF}">
      <dsp:nvSpPr>
        <dsp:cNvPr id="0" name=""/>
        <dsp:cNvSpPr/>
      </dsp:nvSpPr>
      <dsp:spPr>
        <a:xfrm>
          <a:off x="0" y="345672"/>
          <a:ext cx="5913437" cy="1281698"/>
        </a:xfrm>
        <a:prstGeom prst="roundRect">
          <a:avLst/>
        </a:prstGeom>
        <a:gradFill rotWithShape="0">
          <a:gsLst>
            <a:gs pos="0">
              <a:schemeClr val="accent5">
                <a:hueOff val="-1684631"/>
                <a:satOff val="-7944"/>
                <a:lumOff val="196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-1684631"/>
                <a:satOff val="-7944"/>
                <a:lumOff val="196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-1684631"/>
                <a:satOff val="-7944"/>
                <a:lumOff val="196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Friendly gestures (wave, nod, shy gesture) help the robot appear social, their positive impact diminishes if adolescents perceive an invasion of personal space or an abrupt motion.</a:t>
          </a:r>
          <a:endParaRPr lang="en-CA" sz="1900" kern="1200" dirty="0"/>
        </a:p>
      </dsp:txBody>
      <dsp:txXfrm>
        <a:off x="62567" y="408239"/>
        <a:ext cx="5788303" cy="115656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0DBD25-647E-4C59-983A-2E9D94D52E01}">
      <dsp:nvSpPr>
        <dsp:cNvPr id="0" name=""/>
        <dsp:cNvSpPr/>
      </dsp:nvSpPr>
      <dsp:spPr>
        <a:xfrm>
          <a:off x="0" y="37763"/>
          <a:ext cx="9604375" cy="11582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Balancing speed, distance and gesture speed is essential for positive adolescent-robot interaction.</a:t>
          </a:r>
          <a:endParaRPr lang="en-US" sz="3000" kern="1200"/>
        </a:p>
      </dsp:txBody>
      <dsp:txXfrm>
        <a:off x="56543" y="94306"/>
        <a:ext cx="9491289" cy="1045213"/>
      </dsp:txXfrm>
    </dsp:sp>
    <dsp:sp modelId="{53BC5915-E29B-4101-A6C1-3886ADBF6EF0}">
      <dsp:nvSpPr>
        <dsp:cNvPr id="0" name=""/>
        <dsp:cNvSpPr/>
      </dsp:nvSpPr>
      <dsp:spPr>
        <a:xfrm>
          <a:off x="0" y="1282463"/>
          <a:ext cx="9604375" cy="11582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 dirty="0"/>
            <a:t>Adolescents may be more sensitive to sudden or invasive movements.</a:t>
          </a:r>
          <a:endParaRPr lang="en-US" sz="3000" kern="1200" dirty="0"/>
        </a:p>
      </dsp:txBody>
      <dsp:txXfrm>
        <a:off x="56543" y="1339006"/>
        <a:ext cx="9491289" cy="1045213"/>
      </dsp:txXfrm>
    </dsp:sp>
    <dsp:sp modelId="{2F2F7792-E378-4743-99BE-DBF32E1B41B6}">
      <dsp:nvSpPr>
        <dsp:cNvPr id="0" name=""/>
        <dsp:cNvSpPr/>
      </dsp:nvSpPr>
      <dsp:spPr>
        <a:xfrm>
          <a:off x="0" y="2527163"/>
          <a:ext cx="9604375" cy="11582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Simulation results suggest slower, more measured approaches are best for building trust.</a:t>
          </a:r>
          <a:endParaRPr lang="en-US" sz="3000" kern="1200"/>
        </a:p>
      </dsp:txBody>
      <dsp:txXfrm>
        <a:off x="56543" y="2583706"/>
        <a:ext cx="9491289" cy="104521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9B8290-8434-4B00-B8E7-C200860BE764}">
      <dsp:nvSpPr>
        <dsp:cNvPr id="0" name=""/>
        <dsp:cNvSpPr/>
      </dsp:nvSpPr>
      <dsp:spPr>
        <a:xfrm>
          <a:off x="0" y="69128"/>
          <a:ext cx="5913437" cy="142857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0" i="0" kern="1200" baseline="0"/>
            <a:t>Live user testing with real adolescent participants.</a:t>
          </a:r>
          <a:endParaRPr lang="en-US" sz="3700" kern="1200"/>
        </a:p>
      </dsp:txBody>
      <dsp:txXfrm>
        <a:off x="69737" y="138865"/>
        <a:ext cx="5773963" cy="1289096"/>
      </dsp:txXfrm>
    </dsp:sp>
    <dsp:sp modelId="{25960B38-6E21-4A6D-880B-AA4AECC15405}">
      <dsp:nvSpPr>
        <dsp:cNvPr id="0" name=""/>
        <dsp:cNvSpPr/>
      </dsp:nvSpPr>
      <dsp:spPr>
        <a:xfrm>
          <a:off x="0" y="1604258"/>
          <a:ext cx="5913437" cy="1428570"/>
        </a:xfrm>
        <a:prstGeom prst="roundRect">
          <a:avLst/>
        </a:prstGeom>
        <a:gradFill rotWithShape="0">
          <a:gsLst>
            <a:gs pos="0">
              <a:schemeClr val="accent2">
                <a:hueOff val="-1696488"/>
                <a:satOff val="5592"/>
                <a:lumOff val="5981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2">
                <a:hueOff val="-1696488"/>
                <a:satOff val="5592"/>
                <a:lumOff val="5981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2">
                <a:hueOff val="-1696488"/>
                <a:satOff val="5592"/>
                <a:lumOff val="5981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0" i="0" kern="1200" baseline="0"/>
            <a:t>Larger and more diverse sample populations</a:t>
          </a:r>
          <a:r>
            <a:rPr lang="en-US" sz="3700" kern="1200"/>
            <a:t>.</a:t>
          </a:r>
        </a:p>
      </dsp:txBody>
      <dsp:txXfrm>
        <a:off x="69737" y="1673995"/>
        <a:ext cx="5773963" cy="1289096"/>
      </dsp:txXfrm>
    </dsp:sp>
    <dsp:sp modelId="{3C735B06-0438-4E95-ADA1-821C1EFEE9FF}">
      <dsp:nvSpPr>
        <dsp:cNvPr id="0" name=""/>
        <dsp:cNvSpPr/>
      </dsp:nvSpPr>
      <dsp:spPr>
        <a:xfrm>
          <a:off x="0" y="3139389"/>
          <a:ext cx="5913437" cy="1428570"/>
        </a:xfrm>
        <a:prstGeom prst="roundRect">
          <a:avLst/>
        </a:prstGeom>
        <a:gradFill rotWithShape="0">
          <a:gsLst>
            <a:gs pos="0">
              <a:schemeClr val="accent2">
                <a:hueOff val="-3392975"/>
                <a:satOff val="11185"/>
                <a:lumOff val="11961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2">
                <a:hueOff val="-3392975"/>
                <a:satOff val="11185"/>
                <a:lumOff val="11961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2">
                <a:hueOff val="-3392975"/>
                <a:satOff val="11185"/>
                <a:lumOff val="11961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0" i="0" kern="1200" baseline="0"/>
            <a:t>Adaptive robots that sense and respond to user anxiety.</a:t>
          </a:r>
          <a:endParaRPr lang="en-US" sz="3700" kern="1200"/>
        </a:p>
      </dsp:txBody>
      <dsp:txXfrm>
        <a:off x="69737" y="3209126"/>
        <a:ext cx="5773963" cy="12890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D508D-540C-ADA0-154F-9E734F8CE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958144" cy="2541431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Investigating Teen Comfort and Engagement Using Nao </a:t>
            </a:r>
            <a:endParaRPr lang="en-CA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8A11DA-5112-FC4B-89FF-F52D668921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1512744"/>
          </a:xfrm>
        </p:spPr>
        <p:txBody>
          <a:bodyPr>
            <a:normAutofit fontScale="85000" lnSpcReduction="20000"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Harmehak Singh Khangura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Department of electrical and computer engineering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University of waterloo</a:t>
            </a: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240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609CD2-D028-A4E6-7DFC-7D71E6173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CA" dirty="0"/>
              <a:t>Questionnaire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B6842AB-D90A-02A4-FBE1-1BF2F79360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8589810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6468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45133-915D-AB28-1CE8-B0E07BCD9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CA" dirty="0"/>
              <a:t>Results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7" name="Rectangle 1">
            <a:extLst>
              <a:ext uri="{FF2B5EF4-FFF2-40B4-BE49-F238E27FC236}">
                <a16:creationId xmlns:a16="http://schemas.microsoft.com/office/drawing/2014/main" id="{3882845D-A238-B81A-9FF2-653F575AFA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2468644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9031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3CBA7-75AF-FEAE-8015-AAE942104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 (Graphs)</a:t>
            </a:r>
          </a:p>
        </p:txBody>
      </p:sp>
      <p:pic>
        <p:nvPicPr>
          <p:cNvPr id="5" name="Content Placeholder 4" descr="A graph of a graph">
            <a:extLst>
              <a:ext uri="{FF2B5EF4-FFF2-40B4-BE49-F238E27FC236}">
                <a16:creationId xmlns:a16="http://schemas.microsoft.com/office/drawing/2014/main" id="{15628DED-E9BA-DD70-DE9D-AFAEEEC0DD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4825" y="2843373"/>
            <a:ext cx="3000907" cy="1892198"/>
          </a:xfrm>
        </p:spPr>
      </p:pic>
      <p:pic>
        <p:nvPicPr>
          <p:cNvPr id="7" name="Picture 6" descr="A graph of a graph">
            <a:extLst>
              <a:ext uri="{FF2B5EF4-FFF2-40B4-BE49-F238E27FC236}">
                <a16:creationId xmlns:a16="http://schemas.microsoft.com/office/drawing/2014/main" id="{7FD2368F-0B20-7FBE-9296-E29B205F6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78" y="2038084"/>
            <a:ext cx="3247365" cy="1751388"/>
          </a:xfrm>
          <a:prstGeom prst="rect">
            <a:avLst/>
          </a:prstGeom>
        </p:spPr>
      </p:pic>
      <p:pic>
        <p:nvPicPr>
          <p:cNvPr id="9" name="Picture 8" descr="A graph of a bar chart">
            <a:extLst>
              <a:ext uri="{FF2B5EF4-FFF2-40B4-BE49-F238E27FC236}">
                <a16:creationId xmlns:a16="http://schemas.microsoft.com/office/drawing/2014/main" id="{6AA65BFE-771D-0B88-04CD-3308C80479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8762" y="4129548"/>
            <a:ext cx="2667938" cy="1772380"/>
          </a:xfrm>
          <a:prstGeom prst="rect">
            <a:avLst/>
          </a:prstGeom>
        </p:spPr>
      </p:pic>
      <p:pic>
        <p:nvPicPr>
          <p:cNvPr id="11" name="Picture 10" descr="A graph of a graph">
            <a:extLst>
              <a:ext uri="{FF2B5EF4-FFF2-40B4-BE49-F238E27FC236}">
                <a16:creationId xmlns:a16="http://schemas.microsoft.com/office/drawing/2014/main" id="{4232A4F2-EC94-0DAC-325B-A5A61832EE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1578" y="3973802"/>
            <a:ext cx="3247365" cy="1928126"/>
          </a:xfrm>
          <a:prstGeom prst="rect">
            <a:avLst/>
          </a:prstGeom>
        </p:spPr>
      </p:pic>
      <p:pic>
        <p:nvPicPr>
          <p:cNvPr id="13" name="Picture 12" descr="A graph of a bar graph">
            <a:extLst>
              <a:ext uri="{FF2B5EF4-FFF2-40B4-BE49-F238E27FC236}">
                <a16:creationId xmlns:a16="http://schemas.microsoft.com/office/drawing/2014/main" id="{7B7F1C1E-303D-9339-DDFC-F0B3FB4707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8761" y="2045922"/>
            <a:ext cx="2667938" cy="189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038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6FEACB-2BE0-FB9E-6393-1BA3B1D1D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2800"/>
              <a:t>Results(Cont.)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white grid with black text&#10;&#10;AI-generated content may be incorrect.">
            <a:extLst>
              <a:ext uri="{FF2B5EF4-FFF2-40B4-BE49-F238E27FC236}">
                <a16:creationId xmlns:a16="http://schemas.microsoft.com/office/drawing/2014/main" id="{4CEE7D55-2CEB-F2E2-B7A0-5F4061CD8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18374" y="1203824"/>
            <a:ext cx="6282919" cy="369121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8771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525A87-A964-8EC3-FE59-FB36ABA84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2303047"/>
            <a:ext cx="3272093" cy="2674198"/>
          </a:xfrm>
        </p:spPr>
        <p:txBody>
          <a:bodyPr anchor="t">
            <a:normAutofit/>
          </a:bodyPr>
          <a:lstStyle/>
          <a:p>
            <a:r>
              <a:rPr lang="en-CA" dirty="0"/>
              <a:t>Discussion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2" name="Title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DFFDBCD3-71D5-A4D0-C278-725D044043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9929997"/>
              </p:ext>
            </p:extLst>
          </p:nvPr>
        </p:nvGraphicFramePr>
        <p:xfrm>
          <a:off x="5141913" y="803275"/>
          <a:ext cx="5913437" cy="4637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7425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9071E0-9061-3C91-7286-BE4FC43A2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CA" dirty="0"/>
              <a:t>Conclusion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22" name="Rectangle 1">
            <a:extLst>
              <a:ext uri="{FF2B5EF4-FFF2-40B4-BE49-F238E27FC236}">
                <a16:creationId xmlns:a16="http://schemas.microsoft.com/office/drawing/2014/main" id="{FC2C0F9D-3A35-995F-09E1-5C8991471B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7133304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35764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B177DE-ED36-7B63-B4D8-7FC6D19F3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2303047"/>
            <a:ext cx="3272093" cy="2674198"/>
          </a:xfrm>
        </p:spPr>
        <p:txBody>
          <a:bodyPr anchor="t">
            <a:normAutofit/>
          </a:bodyPr>
          <a:lstStyle/>
          <a:p>
            <a:r>
              <a:rPr lang="en-CA" dirty="0"/>
              <a:t>Future Work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AAB05389-205D-47E9-95C6-0895096D70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5676696"/>
              </p:ext>
            </p:extLst>
          </p:nvPr>
        </p:nvGraphicFramePr>
        <p:xfrm>
          <a:off x="5141913" y="803275"/>
          <a:ext cx="5913437" cy="4637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43142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8057E-28AA-3DE3-3B1D-D3D1E5035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acknowledgement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3D5AF-E891-5ECC-A722-A7B37051F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I want to express my deepest gratitude to our instructor Professor </a:t>
            </a:r>
            <a:r>
              <a:rPr lang="en-CA" sz="3600" b="0" i="0" dirty="0">
                <a:solidFill>
                  <a:srgbClr val="0421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Kerstin Dautenhahn and our TA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Pourya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Aliasghari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for their constant support during this course.</a:t>
            </a:r>
            <a:endParaRPr lang="en-CA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630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7AB63-CB07-4D02-0E6F-176910CAD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2" y="1703693"/>
            <a:ext cx="9603275" cy="345061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CA" sz="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CA" sz="5000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59546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193A7-5E59-8E87-D475-72DF8BD54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en-CA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B906DAD-8643-6CC3-A9ED-A57CB43718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51579" y="1980289"/>
            <a:ext cx="4599272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Motivation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Related Work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Research Questions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Method &amp; Study Design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Results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Discussion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Conclusion &amp; Future Work</a:t>
            </a:r>
          </a:p>
        </p:txBody>
      </p:sp>
    </p:spTree>
    <p:extLst>
      <p:ext uri="{BB962C8B-B14F-4D97-AF65-F5344CB8AC3E}">
        <p14:creationId xmlns:p14="http://schemas.microsoft.com/office/powerpoint/2010/main" val="3003697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7A3130-C46E-3F6F-3AAA-D2C25CBA1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CA" dirty="0"/>
              <a:t>Motivation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8FC7923-633C-CBDC-CA1F-15139AD19D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7115428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0499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27C72F-121B-ABD8-07F2-EA990293A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5FCD75-C759-766A-F321-90FD1E236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CA" dirty="0"/>
              <a:t>Motivation (Cont.)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2688C1D-42BB-1798-254C-2BC67FAE20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5688173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1947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63C748C-967B-4A7B-A90F-3EDD0F485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143637-4934-44E4-B909-BAF1E7B27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406212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8D5B6A-8900-ABF9-8788-99BDE707C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683" y="1240076"/>
            <a:ext cx="2727813" cy="4584527"/>
          </a:xfrm>
        </p:spPr>
        <p:txBody>
          <a:bodyPr>
            <a:normAutofit/>
          </a:bodyPr>
          <a:lstStyle/>
          <a:p>
            <a:pPr algn="ctr"/>
            <a:br>
              <a:rPr lang="en-CA" dirty="0">
                <a:solidFill>
                  <a:srgbClr val="FFFFFF"/>
                </a:solidFill>
              </a:rPr>
            </a:br>
            <a:br>
              <a:rPr lang="en-CA" dirty="0">
                <a:solidFill>
                  <a:srgbClr val="FFFFFF"/>
                </a:solidFill>
              </a:rPr>
            </a:br>
            <a:br>
              <a:rPr lang="en-CA" dirty="0">
                <a:solidFill>
                  <a:srgbClr val="FFFFFF"/>
                </a:solidFill>
              </a:rPr>
            </a:br>
            <a:br>
              <a:rPr lang="en-CA" dirty="0">
                <a:solidFill>
                  <a:srgbClr val="FFFFFF"/>
                </a:solidFill>
              </a:rPr>
            </a:br>
            <a:r>
              <a:rPr lang="en-CA" dirty="0">
                <a:solidFill>
                  <a:srgbClr val="FFFFFF"/>
                </a:solidFill>
              </a:rPr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8F0A9-66CE-1318-0476-6C1951611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5594" y="1240077"/>
            <a:ext cx="6980639" cy="4916465"/>
          </a:xfrm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Impact of Nonverbal Behaviors: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Numerous studies in Human-Robot Interaction emphasize that nonverbal cues such as waving, nodding or maintaining direct eye gaze significantly influence how people perceive a robot’s friendliness and intent. Research indicates that consistent, recognizable gestures can increase trust and reduce anxiety during initial interactions.</a:t>
            </a:r>
          </a:p>
          <a:p>
            <a:pPr>
              <a:lnSpc>
                <a:spcPct val="110000"/>
              </a:lnSpc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Humanlike vs. Robot-Specific Actions: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In research comparing humanlike gestures (e.g., subtle head nods, hand waves that mirror human motion) and robot-specific gestures, humanlike behaviors often evoke greater perceived warmth and empathy. However, properly designed robot-specific behaviors have also been shown to foster positive responses if they are consistent, predictable, and appropriately timed.</a:t>
            </a:r>
          </a:p>
          <a:p>
            <a:pPr>
              <a:lnSpc>
                <a:spcPct val="110000"/>
              </a:lnSpc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Contextual and Cultural Factors: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Researchers highlight that acceptance and comfort can vary according to cultural norms regarding touch, interpersonal distance and social manners. Robots operating in cross-cultural environments should be programmed with adaptive strategies that accommodate diverse expectations for personal space, gesture speed, and greeting customs.</a:t>
            </a:r>
          </a:p>
        </p:txBody>
      </p:sp>
    </p:spTree>
    <p:extLst>
      <p:ext uri="{BB962C8B-B14F-4D97-AF65-F5344CB8AC3E}">
        <p14:creationId xmlns:p14="http://schemas.microsoft.com/office/powerpoint/2010/main" val="52690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A86B93D-0879-4BC3-B616-90E504482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20E885D-F4D2-48FD-95D9-DA0751F3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D5D15A-4F6D-2F22-2CAC-1657367E4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992" y="2307409"/>
            <a:ext cx="3157577" cy="3747316"/>
          </a:xfrm>
        </p:spPr>
        <p:txBody>
          <a:bodyPr anchor="t">
            <a:normAutofit/>
          </a:bodyPr>
          <a:lstStyle/>
          <a:p>
            <a:r>
              <a:rPr lang="en-CA" dirty="0"/>
              <a:t>Research Questions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9EC1CB8-4497-451C-9F6C-6BC9B6505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992" y="2146542"/>
            <a:ext cx="315757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Title 1">
            <a:extLst>
              <a:ext uri="{FF2B5EF4-FFF2-40B4-BE49-F238E27FC236}">
                <a16:creationId xmlns:a16="http://schemas.microsoft.com/office/drawing/2014/main" id="{A599AF7C-8D7E-4D1B-AB28-587084B3D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C329A89F-1FBC-DB5E-617C-750A784335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5262167"/>
              </p:ext>
            </p:extLst>
          </p:nvPr>
        </p:nvGraphicFramePr>
        <p:xfrm>
          <a:off x="1136347" y="803275"/>
          <a:ext cx="5913437" cy="5251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9136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EE23E-5B07-A807-13EF-270BB6B4D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Study design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91128-C18D-B508-B48D-4E9CD4E7D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5435733" cy="34506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Within-Subjects Experimental Setup was used.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Webots simulation environment.</a:t>
            </a:r>
          </a:p>
          <a:p>
            <a:pPr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Nao robot performing a fixed gesture sequence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Four different scenarios were used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Video 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Slow approach speed + optimal distance + slow gestures</a:t>
            </a:r>
          </a:p>
          <a:p>
            <a:pPr marL="457200" indent="-4572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Video 2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Slow approach speed + close distance + slow gestures</a:t>
            </a:r>
          </a:p>
          <a:p>
            <a:pPr marL="457200" indent="-4572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Video 3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Fast approach speed + optimal distance + fast gestures</a:t>
            </a:r>
          </a:p>
          <a:p>
            <a:pPr marL="457200" indent="-4572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Video 4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 Fast approach speed + close distance + fast gestures</a:t>
            </a:r>
          </a:p>
          <a:p>
            <a:pPr marL="0" indent="0">
              <a:lnSpc>
                <a:spcPct val="110000"/>
              </a:lnSpc>
              <a:buNone/>
            </a:pP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EB7DF70-0A31-4A61-9C8B-3333776A1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390413" y="2012810"/>
            <a:ext cx="3668069" cy="3453535"/>
            <a:chOff x="7807230" y="2012810"/>
            <a:chExt cx="3251252" cy="3459865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7926867-8D58-4875-8B76-E87E5BE825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9F6663C-0F32-4FB9-B549-C2757F49F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group of people in a room&#10;&#10;AI-generated content may be incorrect.">
            <a:extLst>
              <a:ext uri="{FF2B5EF4-FFF2-40B4-BE49-F238E27FC236}">
                <a16:creationId xmlns:a16="http://schemas.microsoft.com/office/drawing/2014/main" id="{D3B082F7-635E-673E-AC5F-2E2DE75483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261" r="5301" b="2"/>
          <a:stretch/>
        </p:blipFill>
        <p:spPr>
          <a:xfrm>
            <a:off x="7554139" y="2174242"/>
            <a:ext cx="3336989" cy="3124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83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93D0D1F-C0CE-416A-883C-BF1E03F63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BB6862-3393-46CC-9A80-E400B3206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4C7C5-C690-1F68-71A8-7E9600DF1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251" y="1474970"/>
            <a:ext cx="2821967" cy="31449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Simulation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CD36A4A-123D-46E3-8A64-13B8B3F01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8" y="482170"/>
            <a:ext cx="7560115" cy="5149101"/>
            <a:chOff x="7463258" y="583365"/>
            <a:chExt cx="7560115" cy="518192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2361-DAF1-4420-BBBD-218F4138E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D6F994B-14BC-49BA-B34D-17DF3069A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Slow walking speed - optimal distance - Slow gesture speed - Video 1">
            <a:hlinkClick r:id="" action="ppaction://media"/>
            <a:extLst>
              <a:ext uri="{FF2B5EF4-FFF2-40B4-BE49-F238E27FC236}">
                <a16:creationId xmlns:a16="http://schemas.microsoft.com/office/drawing/2014/main" id="{CE7B4FC5-CCC5-3EE8-583D-9F3ADAEE52D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18373" y="1282360"/>
            <a:ext cx="6282918" cy="353414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5EC7096-D0A6-471D-AE28-B68D7038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E98EB88-99B6-483D-B203-0D5D63100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275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388AE7-A138-6B94-8171-021702C00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CA" dirty="0"/>
              <a:t>Procedures &amp; Measures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96032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3B5F38C6-63F2-AF97-E791-E33594E9C1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2404905"/>
              </p:ext>
            </p:extLst>
          </p:nvPr>
        </p:nvGraphicFramePr>
        <p:xfrm>
          <a:off x="1450975" y="2331497"/>
          <a:ext cx="9604375" cy="3723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480963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211</TotalTime>
  <Words>759</Words>
  <Application>Microsoft Office PowerPoint</Application>
  <PresentationFormat>Widescreen</PresentationFormat>
  <Paragraphs>76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Gill Sans MT</vt:lpstr>
      <vt:lpstr>Gallery</vt:lpstr>
      <vt:lpstr>Investigating Teen Comfort and Engagement Using Nao </vt:lpstr>
      <vt:lpstr>Overview</vt:lpstr>
      <vt:lpstr>Motivation</vt:lpstr>
      <vt:lpstr>Motivation (Cont.)</vt:lpstr>
      <vt:lpstr>    Related Work</vt:lpstr>
      <vt:lpstr>Research Questions</vt:lpstr>
      <vt:lpstr>Study design</vt:lpstr>
      <vt:lpstr>Simulation</vt:lpstr>
      <vt:lpstr>Procedures &amp; Measures</vt:lpstr>
      <vt:lpstr>Questionnaire</vt:lpstr>
      <vt:lpstr>Results </vt:lpstr>
      <vt:lpstr>Results (Graphs)</vt:lpstr>
      <vt:lpstr>Results(Cont.)</vt:lpstr>
      <vt:lpstr>Discussion</vt:lpstr>
      <vt:lpstr>Conclusion</vt:lpstr>
      <vt:lpstr>Future Work</vt:lpstr>
      <vt:lpstr>acknowledgement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Harmehak Singh</dc:creator>
  <cp:lastModifiedBy>Harmehak Singh</cp:lastModifiedBy>
  <cp:revision>45</cp:revision>
  <dcterms:created xsi:type="dcterms:W3CDTF">2025-04-02T14:51:01Z</dcterms:created>
  <dcterms:modified xsi:type="dcterms:W3CDTF">2025-04-03T14:31:46Z</dcterms:modified>
</cp:coreProperties>
</file>

<file path=docProps/thumbnail.jpeg>
</file>